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31"/>
  </p:notesMasterIdLst>
  <p:sldIdLst>
    <p:sldId id="1864" r:id="rId5"/>
    <p:sldId id="1868" r:id="rId6"/>
    <p:sldId id="1846" r:id="rId7"/>
    <p:sldId id="1845" r:id="rId8"/>
    <p:sldId id="1871" r:id="rId9"/>
    <p:sldId id="1848" r:id="rId10"/>
    <p:sldId id="1869" r:id="rId11"/>
    <p:sldId id="1870" r:id="rId12"/>
    <p:sldId id="1882" r:id="rId13"/>
    <p:sldId id="1877" r:id="rId14"/>
    <p:sldId id="1880" r:id="rId15"/>
    <p:sldId id="1879" r:id="rId16"/>
    <p:sldId id="1884" r:id="rId17"/>
    <p:sldId id="1872" r:id="rId18"/>
    <p:sldId id="1873" r:id="rId19"/>
    <p:sldId id="1874" r:id="rId20"/>
    <p:sldId id="1876" r:id="rId21"/>
    <p:sldId id="1875" r:id="rId22"/>
    <p:sldId id="1885" r:id="rId23"/>
    <p:sldId id="1887" r:id="rId24"/>
    <p:sldId id="1888" r:id="rId25"/>
    <p:sldId id="1889" r:id="rId26"/>
    <p:sldId id="1890" r:id="rId27"/>
    <p:sldId id="1891" r:id="rId28"/>
    <p:sldId id="1892" r:id="rId29"/>
    <p:sldId id="1893" r:id="rId3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4" autoAdjust="0"/>
  </p:normalViewPr>
  <p:slideViewPr>
    <p:cSldViewPr snapToGrid="0">
      <p:cViewPr varScale="1">
        <p:scale>
          <a:sx n="80" d="100"/>
          <a:sy n="80" d="100"/>
        </p:scale>
        <p:origin x="58" y="18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A4981A-869F-447A-AC80-E8AEE1A4072B}"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E0521020-7C31-44EF-A41F-170E6FAE0201}">
      <dgm:prSet/>
      <dgm:spPr/>
      <dgm:t>
        <a:bodyPr/>
        <a:lstStyle/>
        <a:p>
          <a:r>
            <a:rPr lang="en-GB" b="1"/>
            <a:t>Sentiment Analysis (Amazon Comprehend)</a:t>
          </a:r>
          <a:endParaRPr lang="en-US"/>
        </a:p>
      </dgm:t>
    </dgm:pt>
    <dgm:pt modelId="{2C682063-280E-4D65-A703-E18E6C75149D}" type="parTrans" cxnId="{18C093C6-9FB9-45F2-B951-B29BF41574C5}">
      <dgm:prSet/>
      <dgm:spPr/>
      <dgm:t>
        <a:bodyPr/>
        <a:lstStyle/>
        <a:p>
          <a:endParaRPr lang="en-US"/>
        </a:p>
      </dgm:t>
    </dgm:pt>
    <dgm:pt modelId="{2CEABEA5-C42A-4C8B-9D53-A30B907CF829}" type="sibTrans" cxnId="{18C093C6-9FB9-45F2-B951-B29BF41574C5}">
      <dgm:prSet/>
      <dgm:spPr/>
      <dgm:t>
        <a:bodyPr/>
        <a:lstStyle/>
        <a:p>
          <a:endParaRPr lang="en-US"/>
        </a:p>
      </dgm:t>
    </dgm:pt>
    <dgm:pt modelId="{6C77827E-7991-4211-8E2F-DACAB67913C6}">
      <dgm:prSet/>
      <dgm:spPr/>
      <dgm:t>
        <a:bodyPr/>
        <a:lstStyle/>
        <a:p>
          <a:r>
            <a:rPr lang="en-GB" b="1"/>
            <a:t>Translate (Amazon Translate)</a:t>
          </a:r>
          <a:endParaRPr lang="en-US"/>
        </a:p>
      </dgm:t>
    </dgm:pt>
    <dgm:pt modelId="{3BDD1002-E25E-42ED-9344-C13482515959}" type="parTrans" cxnId="{F4EDF728-6A45-419E-AF16-7F19B27F4AE1}">
      <dgm:prSet/>
      <dgm:spPr/>
      <dgm:t>
        <a:bodyPr/>
        <a:lstStyle/>
        <a:p>
          <a:endParaRPr lang="en-US"/>
        </a:p>
      </dgm:t>
    </dgm:pt>
    <dgm:pt modelId="{22CCEA8A-F873-44EC-9E61-D01274F637A7}" type="sibTrans" cxnId="{F4EDF728-6A45-419E-AF16-7F19B27F4AE1}">
      <dgm:prSet/>
      <dgm:spPr/>
      <dgm:t>
        <a:bodyPr/>
        <a:lstStyle/>
        <a:p>
          <a:endParaRPr lang="en-US"/>
        </a:p>
      </dgm:t>
    </dgm:pt>
    <dgm:pt modelId="{26E8DD05-C028-4804-9575-0A8E3C238643}">
      <dgm:prSet/>
      <dgm:spPr/>
      <dgm:t>
        <a:bodyPr/>
        <a:lstStyle/>
        <a:p>
          <a:r>
            <a:rPr lang="en-GB" b="1"/>
            <a:t>Text To Speech ( Amazon Poly)</a:t>
          </a:r>
          <a:endParaRPr lang="en-US"/>
        </a:p>
      </dgm:t>
    </dgm:pt>
    <dgm:pt modelId="{EAC4AF14-5B77-423F-BECE-BCD0E7AB72E3}" type="parTrans" cxnId="{D17B508E-1D0B-4008-9F50-BD8259701BF1}">
      <dgm:prSet/>
      <dgm:spPr/>
      <dgm:t>
        <a:bodyPr/>
        <a:lstStyle/>
        <a:p>
          <a:endParaRPr lang="en-US"/>
        </a:p>
      </dgm:t>
    </dgm:pt>
    <dgm:pt modelId="{E8153D54-E960-44B1-AF9B-618A0F35A46C}" type="sibTrans" cxnId="{D17B508E-1D0B-4008-9F50-BD8259701BF1}">
      <dgm:prSet/>
      <dgm:spPr/>
      <dgm:t>
        <a:bodyPr/>
        <a:lstStyle/>
        <a:p>
          <a:endParaRPr lang="en-US"/>
        </a:p>
      </dgm:t>
    </dgm:pt>
    <dgm:pt modelId="{7B449BAC-E6F4-40FE-97AA-7C2A3FFDEFE9}">
      <dgm:prSet/>
      <dgm:spPr/>
      <dgm:t>
        <a:bodyPr/>
        <a:lstStyle/>
        <a:p>
          <a:r>
            <a:rPr lang="en-GB" b="1"/>
            <a:t>Chat Bot (Amazon Lex)</a:t>
          </a:r>
          <a:endParaRPr lang="en-US"/>
        </a:p>
      </dgm:t>
    </dgm:pt>
    <dgm:pt modelId="{84CFF2E1-EC2F-4FFC-98F7-34075EF39737}" type="parTrans" cxnId="{E8240F29-68E8-440D-B096-45AF60C65200}">
      <dgm:prSet/>
      <dgm:spPr/>
      <dgm:t>
        <a:bodyPr/>
        <a:lstStyle/>
        <a:p>
          <a:endParaRPr lang="en-US"/>
        </a:p>
      </dgm:t>
    </dgm:pt>
    <dgm:pt modelId="{B673C607-DB50-4FD9-9D41-4CC07183185D}" type="sibTrans" cxnId="{E8240F29-68E8-440D-B096-45AF60C65200}">
      <dgm:prSet/>
      <dgm:spPr/>
      <dgm:t>
        <a:bodyPr/>
        <a:lstStyle/>
        <a:p>
          <a:endParaRPr lang="en-US"/>
        </a:p>
      </dgm:t>
    </dgm:pt>
    <dgm:pt modelId="{4653ED8C-F092-4EAA-9095-8450736C1BE3}" type="pres">
      <dgm:prSet presAssocID="{D4A4981A-869F-447A-AC80-E8AEE1A4072B}" presName="linear" presStyleCnt="0">
        <dgm:presLayoutVars>
          <dgm:dir/>
          <dgm:animLvl val="lvl"/>
          <dgm:resizeHandles val="exact"/>
        </dgm:presLayoutVars>
      </dgm:prSet>
      <dgm:spPr/>
    </dgm:pt>
    <dgm:pt modelId="{AA58DB07-D02E-480D-BD29-5696B1A61919}" type="pres">
      <dgm:prSet presAssocID="{E0521020-7C31-44EF-A41F-170E6FAE0201}" presName="parentLin" presStyleCnt="0"/>
      <dgm:spPr/>
    </dgm:pt>
    <dgm:pt modelId="{D6B9ACB6-72A0-43A6-9CE7-A2361843B99D}" type="pres">
      <dgm:prSet presAssocID="{E0521020-7C31-44EF-A41F-170E6FAE0201}" presName="parentLeftMargin" presStyleLbl="node1" presStyleIdx="0" presStyleCnt="4"/>
      <dgm:spPr/>
    </dgm:pt>
    <dgm:pt modelId="{C2C310D7-DD5C-4CB5-A13D-4465DA9DA2A9}" type="pres">
      <dgm:prSet presAssocID="{E0521020-7C31-44EF-A41F-170E6FAE0201}" presName="parentText" presStyleLbl="node1" presStyleIdx="0" presStyleCnt="4">
        <dgm:presLayoutVars>
          <dgm:chMax val="0"/>
          <dgm:bulletEnabled val="1"/>
        </dgm:presLayoutVars>
      </dgm:prSet>
      <dgm:spPr/>
    </dgm:pt>
    <dgm:pt modelId="{034B1B3C-BE0C-4232-B50A-63BBA9DA7630}" type="pres">
      <dgm:prSet presAssocID="{E0521020-7C31-44EF-A41F-170E6FAE0201}" presName="negativeSpace" presStyleCnt="0"/>
      <dgm:spPr/>
    </dgm:pt>
    <dgm:pt modelId="{8C11BC74-7DD8-45C2-B946-C096C8B5E33E}" type="pres">
      <dgm:prSet presAssocID="{E0521020-7C31-44EF-A41F-170E6FAE0201}" presName="childText" presStyleLbl="conFgAcc1" presStyleIdx="0" presStyleCnt="4">
        <dgm:presLayoutVars>
          <dgm:bulletEnabled val="1"/>
        </dgm:presLayoutVars>
      </dgm:prSet>
      <dgm:spPr/>
    </dgm:pt>
    <dgm:pt modelId="{A43CB0C0-CD3B-410C-AD75-07BF840EE224}" type="pres">
      <dgm:prSet presAssocID="{2CEABEA5-C42A-4C8B-9D53-A30B907CF829}" presName="spaceBetweenRectangles" presStyleCnt="0"/>
      <dgm:spPr/>
    </dgm:pt>
    <dgm:pt modelId="{188E644A-FD41-41B2-B0D1-035F78190DF6}" type="pres">
      <dgm:prSet presAssocID="{6C77827E-7991-4211-8E2F-DACAB67913C6}" presName="parentLin" presStyleCnt="0"/>
      <dgm:spPr/>
    </dgm:pt>
    <dgm:pt modelId="{E4A5A8A0-8522-411C-A9BB-A3CDD5B939F9}" type="pres">
      <dgm:prSet presAssocID="{6C77827E-7991-4211-8E2F-DACAB67913C6}" presName="parentLeftMargin" presStyleLbl="node1" presStyleIdx="0" presStyleCnt="4"/>
      <dgm:spPr/>
    </dgm:pt>
    <dgm:pt modelId="{B873E5CB-7F18-4C22-8642-C8D3D38C5012}" type="pres">
      <dgm:prSet presAssocID="{6C77827E-7991-4211-8E2F-DACAB67913C6}" presName="parentText" presStyleLbl="node1" presStyleIdx="1" presStyleCnt="4">
        <dgm:presLayoutVars>
          <dgm:chMax val="0"/>
          <dgm:bulletEnabled val="1"/>
        </dgm:presLayoutVars>
      </dgm:prSet>
      <dgm:spPr/>
    </dgm:pt>
    <dgm:pt modelId="{A632AF93-2D74-45C9-9847-FE4C766C6EDF}" type="pres">
      <dgm:prSet presAssocID="{6C77827E-7991-4211-8E2F-DACAB67913C6}" presName="negativeSpace" presStyleCnt="0"/>
      <dgm:spPr/>
    </dgm:pt>
    <dgm:pt modelId="{20DA8ADF-3322-4937-A5AA-95BE7F5AC354}" type="pres">
      <dgm:prSet presAssocID="{6C77827E-7991-4211-8E2F-DACAB67913C6}" presName="childText" presStyleLbl="conFgAcc1" presStyleIdx="1" presStyleCnt="4">
        <dgm:presLayoutVars>
          <dgm:bulletEnabled val="1"/>
        </dgm:presLayoutVars>
      </dgm:prSet>
      <dgm:spPr/>
    </dgm:pt>
    <dgm:pt modelId="{F523F0B8-27A1-46EC-ADFB-BADF197977C9}" type="pres">
      <dgm:prSet presAssocID="{22CCEA8A-F873-44EC-9E61-D01274F637A7}" presName="spaceBetweenRectangles" presStyleCnt="0"/>
      <dgm:spPr/>
    </dgm:pt>
    <dgm:pt modelId="{D146783A-9EF6-43B7-8CFB-95E2F0D29B9D}" type="pres">
      <dgm:prSet presAssocID="{26E8DD05-C028-4804-9575-0A8E3C238643}" presName="parentLin" presStyleCnt="0"/>
      <dgm:spPr/>
    </dgm:pt>
    <dgm:pt modelId="{EF285A15-1EBB-407A-887E-10A5AE31B929}" type="pres">
      <dgm:prSet presAssocID="{26E8DD05-C028-4804-9575-0A8E3C238643}" presName="parentLeftMargin" presStyleLbl="node1" presStyleIdx="1" presStyleCnt="4"/>
      <dgm:spPr/>
    </dgm:pt>
    <dgm:pt modelId="{B96EB6A2-8B48-49B6-9C4D-E9B6F28AA41E}" type="pres">
      <dgm:prSet presAssocID="{26E8DD05-C028-4804-9575-0A8E3C238643}" presName="parentText" presStyleLbl="node1" presStyleIdx="2" presStyleCnt="4">
        <dgm:presLayoutVars>
          <dgm:chMax val="0"/>
          <dgm:bulletEnabled val="1"/>
        </dgm:presLayoutVars>
      </dgm:prSet>
      <dgm:spPr/>
    </dgm:pt>
    <dgm:pt modelId="{CDE6B572-B827-4D41-B615-36D7EF80B4EE}" type="pres">
      <dgm:prSet presAssocID="{26E8DD05-C028-4804-9575-0A8E3C238643}" presName="negativeSpace" presStyleCnt="0"/>
      <dgm:spPr/>
    </dgm:pt>
    <dgm:pt modelId="{1C7E34B4-EBFD-458A-9C0A-62643FE8475B}" type="pres">
      <dgm:prSet presAssocID="{26E8DD05-C028-4804-9575-0A8E3C238643}" presName="childText" presStyleLbl="conFgAcc1" presStyleIdx="2" presStyleCnt="4">
        <dgm:presLayoutVars>
          <dgm:bulletEnabled val="1"/>
        </dgm:presLayoutVars>
      </dgm:prSet>
      <dgm:spPr/>
    </dgm:pt>
    <dgm:pt modelId="{D09CF12F-3EDD-493E-9BCD-ECF690D0DD13}" type="pres">
      <dgm:prSet presAssocID="{E8153D54-E960-44B1-AF9B-618A0F35A46C}" presName="spaceBetweenRectangles" presStyleCnt="0"/>
      <dgm:spPr/>
    </dgm:pt>
    <dgm:pt modelId="{DD74D969-90D7-4903-B580-18B90D494902}" type="pres">
      <dgm:prSet presAssocID="{7B449BAC-E6F4-40FE-97AA-7C2A3FFDEFE9}" presName="parentLin" presStyleCnt="0"/>
      <dgm:spPr/>
    </dgm:pt>
    <dgm:pt modelId="{9899ABD3-7F0B-4537-8F81-1C3AF36F6A88}" type="pres">
      <dgm:prSet presAssocID="{7B449BAC-E6F4-40FE-97AA-7C2A3FFDEFE9}" presName="parentLeftMargin" presStyleLbl="node1" presStyleIdx="2" presStyleCnt="4"/>
      <dgm:spPr/>
    </dgm:pt>
    <dgm:pt modelId="{894DC961-8F89-4E75-8DA4-CC8E92255308}" type="pres">
      <dgm:prSet presAssocID="{7B449BAC-E6F4-40FE-97AA-7C2A3FFDEFE9}" presName="parentText" presStyleLbl="node1" presStyleIdx="3" presStyleCnt="4">
        <dgm:presLayoutVars>
          <dgm:chMax val="0"/>
          <dgm:bulletEnabled val="1"/>
        </dgm:presLayoutVars>
      </dgm:prSet>
      <dgm:spPr/>
    </dgm:pt>
    <dgm:pt modelId="{F1F4829F-FB16-4510-95CB-7196B44CA926}" type="pres">
      <dgm:prSet presAssocID="{7B449BAC-E6F4-40FE-97AA-7C2A3FFDEFE9}" presName="negativeSpace" presStyleCnt="0"/>
      <dgm:spPr/>
    </dgm:pt>
    <dgm:pt modelId="{3EA41421-6ED5-4118-8A06-9E1E2F938FEE}" type="pres">
      <dgm:prSet presAssocID="{7B449BAC-E6F4-40FE-97AA-7C2A3FFDEFE9}" presName="childText" presStyleLbl="conFgAcc1" presStyleIdx="3" presStyleCnt="4">
        <dgm:presLayoutVars>
          <dgm:bulletEnabled val="1"/>
        </dgm:presLayoutVars>
      </dgm:prSet>
      <dgm:spPr/>
    </dgm:pt>
  </dgm:ptLst>
  <dgm:cxnLst>
    <dgm:cxn modelId="{F4EDF728-6A45-419E-AF16-7F19B27F4AE1}" srcId="{D4A4981A-869F-447A-AC80-E8AEE1A4072B}" destId="{6C77827E-7991-4211-8E2F-DACAB67913C6}" srcOrd="1" destOrd="0" parTransId="{3BDD1002-E25E-42ED-9344-C13482515959}" sibTransId="{22CCEA8A-F873-44EC-9E61-D01274F637A7}"/>
    <dgm:cxn modelId="{E8240F29-68E8-440D-B096-45AF60C65200}" srcId="{D4A4981A-869F-447A-AC80-E8AEE1A4072B}" destId="{7B449BAC-E6F4-40FE-97AA-7C2A3FFDEFE9}" srcOrd="3" destOrd="0" parTransId="{84CFF2E1-EC2F-4FFC-98F7-34075EF39737}" sibTransId="{B673C607-DB50-4FD9-9D41-4CC07183185D}"/>
    <dgm:cxn modelId="{B5FA775D-C1BB-4746-8521-37CD1208CCEF}" type="presOf" srcId="{7B449BAC-E6F4-40FE-97AA-7C2A3FFDEFE9}" destId="{894DC961-8F89-4E75-8DA4-CC8E92255308}" srcOrd="1" destOrd="0" presId="urn:microsoft.com/office/officeart/2005/8/layout/list1"/>
    <dgm:cxn modelId="{8B8CAA70-898C-4860-94F4-0B23E40E5A55}" type="presOf" srcId="{E0521020-7C31-44EF-A41F-170E6FAE0201}" destId="{C2C310D7-DD5C-4CB5-A13D-4465DA9DA2A9}" srcOrd="1" destOrd="0" presId="urn:microsoft.com/office/officeart/2005/8/layout/list1"/>
    <dgm:cxn modelId="{B0731C85-6D42-4197-9793-840F5E3D2905}" type="presOf" srcId="{E0521020-7C31-44EF-A41F-170E6FAE0201}" destId="{D6B9ACB6-72A0-43A6-9CE7-A2361843B99D}" srcOrd="0" destOrd="0" presId="urn:microsoft.com/office/officeart/2005/8/layout/list1"/>
    <dgm:cxn modelId="{D17B508E-1D0B-4008-9F50-BD8259701BF1}" srcId="{D4A4981A-869F-447A-AC80-E8AEE1A4072B}" destId="{26E8DD05-C028-4804-9575-0A8E3C238643}" srcOrd="2" destOrd="0" parTransId="{EAC4AF14-5B77-423F-BECE-BCD0E7AB72E3}" sibTransId="{E8153D54-E960-44B1-AF9B-618A0F35A46C}"/>
    <dgm:cxn modelId="{4C078CA4-BFE9-4F21-A882-3C368CB30094}" type="presOf" srcId="{26E8DD05-C028-4804-9575-0A8E3C238643}" destId="{B96EB6A2-8B48-49B6-9C4D-E9B6F28AA41E}" srcOrd="1" destOrd="0" presId="urn:microsoft.com/office/officeart/2005/8/layout/list1"/>
    <dgm:cxn modelId="{F8AB56B1-0B6A-41B8-A16C-A88256FB1842}" type="presOf" srcId="{7B449BAC-E6F4-40FE-97AA-7C2A3FFDEFE9}" destId="{9899ABD3-7F0B-4537-8F81-1C3AF36F6A88}" srcOrd="0" destOrd="0" presId="urn:microsoft.com/office/officeart/2005/8/layout/list1"/>
    <dgm:cxn modelId="{FEF405B4-7578-434A-B6AD-952D04256F15}" type="presOf" srcId="{6C77827E-7991-4211-8E2F-DACAB67913C6}" destId="{B873E5CB-7F18-4C22-8642-C8D3D38C5012}" srcOrd="1" destOrd="0" presId="urn:microsoft.com/office/officeart/2005/8/layout/list1"/>
    <dgm:cxn modelId="{18C093C6-9FB9-45F2-B951-B29BF41574C5}" srcId="{D4A4981A-869F-447A-AC80-E8AEE1A4072B}" destId="{E0521020-7C31-44EF-A41F-170E6FAE0201}" srcOrd="0" destOrd="0" parTransId="{2C682063-280E-4D65-A703-E18E6C75149D}" sibTransId="{2CEABEA5-C42A-4C8B-9D53-A30B907CF829}"/>
    <dgm:cxn modelId="{60BF87C9-98D5-4C10-B8AA-A1014F702679}" type="presOf" srcId="{D4A4981A-869F-447A-AC80-E8AEE1A4072B}" destId="{4653ED8C-F092-4EAA-9095-8450736C1BE3}" srcOrd="0" destOrd="0" presId="urn:microsoft.com/office/officeart/2005/8/layout/list1"/>
    <dgm:cxn modelId="{7C0A7BF7-31EE-4D25-ADE9-108F69CEE32B}" type="presOf" srcId="{6C77827E-7991-4211-8E2F-DACAB67913C6}" destId="{E4A5A8A0-8522-411C-A9BB-A3CDD5B939F9}" srcOrd="0" destOrd="0" presId="urn:microsoft.com/office/officeart/2005/8/layout/list1"/>
    <dgm:cxn modelId="{2B50B1F9-5899-4467-8E18-83B1F79097CF}" type="presOf" srcId="{26E8DD05-C028-4804-9575-0A8E3C238643}" destId="{EF285A15-1EBB-407A-887E-10A5AE31B929}" srcOrd="0" destOrd="0" presId="urn:microsoft.com/office/officeart/2005/8/layout/list1"/>
    <dgm:cxn modelId="{5D5513C4-C65A-49F2-AC9A-950C661C0FA4}" type="presParOf" srcId="{4653ED8C-F092-4EAA-9095-8450736C1BE3}" destId="{AA58DB07-D02E-480D-BD29-5696B1A61919}" srcOrd="0" destOrd="0" presId="urn:microsoft.com/office/officeart/2005/8/layout/list1"/>
    <dgm:cxn modelId="{550BEDE8-FE36-4C93-BBAD-DDC8E533774A}" type="presParOf" srcId="{AA58DB07-D02E-480D-BD29-5696B1A61919}" destId="{D6B9ACB6-72A0-43A6-9CE7-A2361843B99D}" srcOrd="0" destOrd="0" presId="urn:microsoft.com/office/officeart/2005/8/layout/list1"/>
    <dgm:cxn modelId="{9547F555-BABD-488B-827F-88CA89A7BA64}" type="presParOf" srcId="{AA58DB07-D02E-480D-BD29-5696B1A61919}" destId="{C2C310D7-DD5C-4CB5-A13D-4465DA9DA2A9}" srcOrd="1" destOrd="0" presId="urn:microsoft.com/office/officeart/2005/8/layout/list1"/>
    <dgm:cxn modelId="{7DF8309D-749B-4CAB-93A9-C28EFEB3EE45}" type="presParOf" srcId="{4653ED8C-F092-4EAA-9095-8450736C1BE3}" destId="{034B1B3C-BE0C-4232-B50A-63BBA9DA7630}" srcOrd="1" destOrd="0" presId="urn:microsoft.com/office/officeart/2005/8/layout/list1"/>
    <dgm:cxn modelId="{3D01E274-F87C-4789-BB83-23027BC6B5BA}" type="presParOf" srcId="{4653ED8C-F092-4EAA-9095-8450736C1BE3}" destId="{8C11BC74-7DD8-45C2-B946-C096C8B5E33E}" srcOrd="2" destOrd="0" presId="urn:microsoft.com/office/officeart/2005/8/layout/list1"/>
    <dgm:cxn modelId="{1CD9AB71-A3F5-46AE-A81D-F837F435F441}" type="presParOf" srcId="{4653ED8C-F092-4EAA-9095-8450736C1BE3}" destId="{A43CB0C0-CD3B-410C-AD75-07BF840EE224}" srcOrd="3" destOrd="0" presId="urn:microsoft.com/office/officeart/2005/8/layout/list1"/>
    <dgm:cxn modelId="{74BC7DE9-97F4-449B-84B4-C51E7070CDCA}" type="presParOf" srcId="{4653ED8C-F092-4EAA-9095-8450736C1BE3}" destId="{188E644A-FD41-41B2-B0D1-035F78190DF6}" srcOrd="4" destOrd="0" presId="urn:microsoft.com/office/officeart/2005/8/layout/list1"/>
    <dgm:cxn modelId="{6E4DBBEF-5441-43F4-B36A-3D0AF26D404C}" type="presParOf" srcId="{188E644A-FD41-41B2-B0D1-035F78190DF6}" destId="{E4A5A8A0-8522-411C-A9BB-A3CDD5B939F9}" srcOrd="0" destOrd="0" presId="urn:microsoft.com/office/officeart/2005/8/layout/list1"/>
    <dgm:cxn modelId="{20B8B0B5-8709-4A97-B49E-0081589AB854}" type="presParOf" srcId="{188E644A-FD41-41B2-B0D1-035F78190DF6}" destId="{B873E5CB-7F18-4C22-8642-C8D3D38C5012}" srcOrd="1" destOrd="0" presId="urn:microsoft.com/office/officeart/2005/8/layout/list1"/>
    <dgm:cxn modelId="{76181F47-F3E7-4F09-8EC6-F6B6F65F4305}" type="presParOf" srcId="{4653ED8C-F092-4EAA-9095-8450736C1BE3}" destId="{A632AF93-2D74-45C9-9847-FE4C766C6EDF}" srcOrd="5" destOrd="0" presId="urn:microsoft.com/office/officeart/2005/8/layout/list1"/>
    <dgm:cxn modelId="{55F555F6-6E69-47F2-B75C-34314A031C55}" type="presParOf" srcId="{4653ED8C-F092-4EAA-9095-8450736C1BE3}" destId="{20DA8ADF-3322-4937-A5AA-95BE7F5AC354}" srcOrd="6" destOrd="0" presId="urn:microsoft.com/office/officeart/2005/8/layout/list1"/>
    <dgm:cxn modelId="{2E1C5632-898D-4543-A2D2-7D458F1A15BA}" type="presParOf" srcId="{4653ED8C-F092-4EAA-9095-8450736C1BE3}" destId="{F523F0B8-27A1-46EC-ADFB-BADF197977C9}" srcOrd="7" destOrd="0" presId="urn:microsoft.com/office/officeart/2005/8/layout/list1"/>
    <dgm:cxn modelId="{6F3F0D7F-190A-4064-A619-910039741C47}" type="presParOf" srcId="{4653ED8C-F092-4EAA-9095-8450736C1BE3}" destId="{D146783A-9EF6-43B7-8CFB-95E2F0D29B9D}" srcOrd="8" destOrd="0" presId="urn:microsoft.com/office/officeart/2005/8/layout/list1"/>
    <dgm:cxn modelId="{FA44E72D-92F6-4AEA-A4FA-C1B3ED3DDF42}" type="presParOf" srcId="{D146783A-9EF6-43B7-8CFB-95E2F0D29B9D}" destId="{EF285A15-1EBB-407A-887E-10A5AE31B929}" srcOrd="0" destOrd="0" presId="urn:microsoft.com/office/officeart/2005/8/layout/list1"/>
    <dgm:cxn modelId="{80CDCBCC-7C0A-46F8-85C1-0BC14B834747}" type="presParOf" srcId="{D146783A-9EF6-43B7-8CFB-95E2F0D29B9D}" destId="{B96EB6A2-8B48-49B6-9C4D-E9B6F28AA41E}" srcOrd="1" destOrd="0" presId="urn:microsoft.com/office/officeart/2005/8/layout/list1"/>
    <dgm:cxn modelId="{A540DC76-4F25-49E7-B65A-588D1CE5246A}" type="presParOf" srcId="{4653ED8C-F092-4EAA-9095-8450736C1BE3}" destId="{CDE6B572-B827-4D41-B615-36D7EF80B4EE}" srcOrd="9" destOrd="0" presId="urn:microsoft.com/office/officeart/2005/8/layout/list1"/>
    <dgm:cxn modelId="{CA1AB016-BBF7-4D30-A0E7-820ED1BDCE67}" type="presParOf" srcId="{4653ED8C-F092-4EAA-9095-8450736C1BE3}" destId="{1C7E34B4-EBFD-458A-9C0A-62643FE8475B}" srcOrd="10" destOrd="0" presId="urn:microsoft.com/office/officeart/2005/8/layout/list1"/>
    <dgm:cxn modelId="{36FEA5A1-4E50-427F-8E2B-796720CFDC6D}" type="presParOf" srcId="{4653ED8C-F092-4EAA-9095-8450736C1BE3}" destId="{D09CF12F-3EDD-493E-9BCD-ECF690D0DD13}" srcOrd="11" destOrd="0" presId="urn:microsoft.com/office/officeart/2005/8/layout/list1"/>
    <dgm:cxn modelId="{9658377F-0A5B-4F1C-9EF4-B35512AE6FFD}" type="presParOf" srcId="{4653ED8C-F092-4EAA-9095-8450736C1BE3}" destId="{DD74D969-90D7-4903-B580-18B90D494902}" srcOrd="12" destOrd="0" presId="urn:microsoft.com/office/officeart/2005/8/layout/list1"/>
    <dgm:cxn modelId="{F1A5911B-D322-4779-9EF5-7C66E8D24EE3}" type="presParOf" srcId="{DD74D969-90D7-4903-B580-18B90D494902}" destId="{9899ABD3-7F0B-4537-8F81-1C3AF36F6A88}" srcOrd="0" destOrd="0" presId="urn:microsoft.com/office/officeart/2005/8/layout/list1"/>
    <dgm:cxn modelId="{0D02FFCE-172D-4BF2-9BBC-1BFF171D84CD}" type="presParOf" srcId="{DD74D969-90D7-4903-B580-18B90D494902}" destId="{894DC961-8F89-4E75-8DA4-CC8E92255308}" srcOrd="1" destOrd="0" presId="urn:microsoft.com/office/officeart/2005/8/layout/list1"/>
    <dgm:cxn modelId="{64813143-6836-46AE-AD22-0807745C2532}" type="presParOf" srcId="{4653ED8C-F092-4EAA-9095-8450736C1BE3}" destId="{F1F4829F-FB16-4510-95CB-7196B44CA926}" srcOrd="13" destOrd="0" presId="urn:microsoft.com/office/officeart/2005/8/layout/list1"/>
    <dgm:cxn modelId="{46298C4F-199A-4587-9C05-EFDDA73A279D}" type="presParOf" srcId="{4653ED8C-F092-4EAA-9095-8450736C1BE3}" destId="{3EA41421-6ED5-4118-8A06-9E1E2F938F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DBF3DA-3510-41F0-9381-0F3B7487BD1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C1C59C1-AA8C-45ED-BA4F-BA4410B91C9A}">
      <dgm:prSet/>
      <dgm:spPr/>
      <dgm:t>
        <a:bodyPr/>
        <a:lstStyle/>
        <a:p>
          <a:r>
            <a:rPr lang="en-US" dirty="0">
              <a:solidFill>
                <a:schemeClr val="bg1">
                  <a:lumMod val="95000"/>
                  <a:lumOff val="5000"/>
                </a:schemeClr>
              </a:solidFill>
            </a:rPr>
            <a:t>Sentiment Analysis </a:t>
          </a:r>
          <a:r>
            <a:rPr lang="en-US" dirty="0"/>
            <a:t>: </a:t>
          </a:r>
          <a:r>
            <a:rPr lang="en-IN" dirty="0"/>
            <a:t>As we all know that we are studying text m</a:t>
          </a:r>
          <a:r>
            <a:rPr lang="en-US" dirty="0" err="1"/>
            <a:t>ining</a:t>
          </a:r>
          <a:r>
            <a:rPr lang="en-US" dirty="0"/>
            <a:t> in</a:t>
          </a:r>
          <a:r>
            <a:rPr lang="en-IN" dirty="0"/>
            <a:t> which we are doing text analysis, to make our work easier we are using sentiment analysis </a:t>
          </a:r>
          <a:r>
            <a:rPr lang="en-US" dirty="0"/>
            <a:t>.</a:t>
          </a:r>
        </a:p>
      </dgm:t>
    </dgm:pt>
    <dgm:pt modelId="{27F5BDB5-8467-4036-89F6-BA50E8749D25}" type="parTrans" cxnId="{8E5BAD25-7065-40DE-9C6D-811392579937}">
      <dgm:prSet/>
      <dgm:spPr/>
      <dgm:t>
        <a:bodyPr/>
        <a:lstStyle/>
        <a:p>
          <a:endParaRPr lang="en-US"/>
        </a:p>
      </dgm:t>
    </dgm:pt>
    <dgm:pt modelId="{61F9C5BF-B146-41A3-8C2B-82AE3021B5C1}" type="sibTrans" cxnId="{8E5BAD25-7065-40DE-9C6D-811392579937}">
      <dgm:prSet/>
      <dgm:spPr/>
      <dgm:t>
        <a:bodyPr/>
        <a:lstStyle/>
        <a:p>
          <a:endParaRPr lang="en-US"/>
        </a:p>
      </dgm:t>
    </dgm:pt>
    <dgm:pt modelId="{A48285E5-16DC-4CB4-B8B1-AD70AE35B202}">
      <dgm:prSet/>
      <dgm:spPr/>
      <dgm:t>
        <a:bodyPr/>
        <a:lstStyle/>
        <a:p>
          <a:r>
            <a:rPr lang="en-US" dirty="0">
              <a:solidFill>
                <a:schemeClr val="bg1">
                  <a:lumMod val="95000"/>
                  <a:lumOff val="5000"/>
                </a:schemeClr>
              </a:solidFill>
            </a:rPr>
            <a:t>Translate</a:t>
          </a:r>
          <a:r>
            <a:rPr lang="en-US" dirty="0"/>
            <a:t> : I got the motivation to do the program of converting one language to another because, as we all know that the current course that we are pursuing is from Asia university, that is situated in Taiwan and currently I'm in India. so, I thought it will be very easy and Feasible to create an application That helps you to translate language. </a:t>
          </a:r>
        </a:p>
      </dgm:t>
    </dgm:pt>
    <dgm:pt modelId="{BD1AD42C-0385-4DFA-AAE5-E6D39D48B463}" type="parTrans" cxnId="{A82FC142-F540-4F95-8E71-7028DFFEF0BD}">
      <dgm:prSet/>
      <dgm:spPr/>
      <dgm:t>
        <a:bodyPr/>
        <a:lstStyle/>
        <a:p>
          <a:endParaRPr lang="en-US"/>
        </a:p>
      </dgm:t>
    </dgm:pt>
    <dgm:pt modelId="{723291F8-4160-497C-BE04-4148C370A146}" type="sibTrans" cxnId="{A82FC142-F540-4F95-8E71-7028DFFEF0BD}">
      <dgm:prSet/>
      <dgm:spPr/>
      <dgm:t>
        <a:bodyPr/>
        <a:lstStyle/>
        <a:p>
          <a:endParaRPr lang="en-US"/>
        </a:p>
      </dgm:t>
    </dgm:pt>
    <dgm:pt modelId="{051A483C-CAB0-4ACD-94AB-4A613712C964}">
      <dgm:prSet/>
      <dgm:spPr/>
      <dgm:t>
        <a:bodyPr/>
        <a:lstStyle/>
        <a:p>
          <a:r>
            <a:rPr lang="en-US" dirty="0">
              <a:solidFill>
                <a:schemeClr val="bg1">
                  <a:lumMod val="95000"/>
                  <a:lumOff val="5000"/>
                </a:schemeClr>
              </a:solidFill>
            </a:rPr>
            <a:t>Text To Speech </a:t>
          </a:r>
          <a:r>
            <a:rPr lang="en-US" dirty="0"/>
            <a:t>: </a:t>
          </a:r>
          <a:r>
            <a:rPr lang="en-IN" dirty="0"/>
            <a:t>we all belong to different region, </a:t>
          </a:r>
          <a:r>
            <a:rPr lang="en-US" dirty="0"/>
            <a:t>so </a:t>
          </a:r>
          <a:r>
            <a:rPr lang="en-IN" dirty="0"/>
            <a:t>we have communication issues </a:t>
          </a:r>
          <a:r>
            <a:rPr lang="en-US" dirty="0"/>
            <a:t>,</a:t>
          </a:r>
          <a:r>
            <a:rPr lang="en-IN" dirty="0"/>
            <a:t>Although we know a common language like English but </a:t>
          </a:r>
          <a:r>
            <a:rPr lang="en-US" dirty="0"/>
            <a:t>due</a:t>
          </a:r>
          <a:r>
            <a:rPr lang="en-IN" dirty="0"/>
            <a:t> to </a:t>
          </a:r>
          <a:r>
            <a:rPr lang="en-US" dirty="0"/>
            <a:t>our</a:t>
          </a:r>
          <a:r>
            <a:rPr lang="en-IN" dirty="0"/>
            <a:t> region,</a:t>
          </a:r>
          <a:r>
            <a:rPr lang="en-US" dirty="0"/>
            <a:t> </a:t>
          </a:r>
          <a:r>
            <a:rPr lang="en-IN" dirty="0"/>
            <a:t>We have different pronunciation </a:t>
          </a:r>
          <a:r>
            <a:rPr lang="en-US" dirty="0"/>
            <a:t>for </a:t>
          </a:r>
          <a:r>
            <a:rPr lang="en-IN" dirty="0"/>
            <a:t>same word</a:t>
          </a:r>
          <a:r>
            <a:rPr lang="en-US" dirty="0"/>
            <a:t>. </a:t>
          </a:r>
          <a:r>
            <a:rPr lang="en-IN" dirty="0"/>
            <a:t>To solve this issues, we have created text to speech program. </a:t>
          </a:r>
          <a:endParaRPr lang="en-US" dirty="0"/>
        </a:p>
      </dgm:t>
    </dgm:pt>
    <dgm:pt modelId="{D95ED33F-FA13-4887-826B-EA68E0B342AD}" type="parTrans" cxnId="{349963AC-5E96-4CB5-A85C-6C9E5D81756C}">
      <dgm:prSet/>
      <dgm:spPr/>
      <dgm:t>
        <a:bodyPr/>
        <a:lstStyle/>
        <a:p>
          <a:endParaRPr lang="en-US"/>
        </a:p>
      </dgm:t>
    </dgm:pt>
    <dgm:pt modelId="{9F9E7E2D-6575-4538-BBDB-8B0EC7F996B0}" type="sibTrans" cxnId="{349963AC-5E96-4CB5-A85C-6C9E5D81756C}">
      <dgm:prSet/>
      <dgm:spPr/>
      <dgm:t>
        <a:bodyPr/>
        <a:lstStyle/>
        <a:p>
          <a:endParaRPr lang="en-US"/>
        </a:p>
      </dgm:t>
    </dgm:pt>
    <dgm:pt modelId="{209BFD96-8834-45C2-AD22-9312A5B80E04}">
      <dgm:prSet/>
      <dgm:spPr/>
      <dgm:t>
        <a:bodyPr/>
        <a:lstStyle/>
        <a:p>
          <a:r>
            <a:rPr lang="en-US" dirty="0">
              <a:solidFill>
                <a:schemeClr val="bg1">
                  <a:lumMod val="95000"/>
                  <a:lumOff val="5000"/>
                </a:schemeClr>
              </a:solidFill>
            </a:rPr>
            <a:t>Chat Bot </a:t>
          </a:r>
          <a:r>
            <a:rPr lang="en-US" dirty="0"/>
            <a:t>: </a:t>
          </a:r>
          <a:r>
            <a:rPr lang="en-IN" dirty="0"/>
            <a:t>Communication between person to person takes time to reduce this time be a created board that will communicate with the user and </a:t>
          </a:r>
          <a:r>
            <a:rPr lang="en-IN" dirty="0" err="1"/>
            <a:t>jeeva's</a:t>
          </a:r>
          <a:r>
            <a:rPr lang="en-IN" dirty="0"/>
            <a:t> answers accordingly for example we have done for pizza ordering system </a:t>
          </a:r>
          <a:r>
            <a:rPr lang="en-US" dirty="0"/>
            <a:t>. </a:t>
          </a:r>
        </a:p>
      </dgm:t>
    </dgm:pt>
    <dgm:pt modelId="{EC568C39-3FA6-44BA-826F-F63FAE19C6A8}" type="parTrans" cxnId="{DF5A0D04-2C1F-44E8-B36F-7841C2199DBD}">
      <dgm:prSet/>
      <dgm:spPr/>
      <dgm:t>
        <a:bodyPr/>
        <a:lstStyle/>
        <a:p>
          <a:endParaRPr lang="en-US"/>
        </a:p>
      </dgm:t>
    </dgm:pt>
    <dgm:pt modelId="{27D38AC3-14C7-473F-B600-D39843FD4187}" type="sibTrans" cxnId="{DF5A0D04-2C1F-44E8-B36F-7841C2199DBD}">
      <dgm:prSet/>
      <dgm:spPr/>
      <dgm:t>
        <a:bodyPr/>
        <a:lstStyle/>
        <a:p>
          <a:endParaRPr lang="en-US"/>
        </a:p>
      </dgm:t>
    </dgm:pt>
    <dgm:pt modelId="{29CCC472-4C70-48D1-A663-E93F6CC10318}" type="pres">
      <dgm:prSet presAssocID="{88DBF3DA-3510-41F0-9381-0F3B7487BD14}" presName="linear" presStyleCnt="0">
        <dgm:presLayoutVars>
          <dgm:animLvl val="lvl"/>
          <dgm:resizeHandles val="exact"/>
        </dgm:presLayoutVars>
      </dgm:prSet>
      <dgm:spPr/>
    </dgm:pt>
    <dgm:pt modelId="{CA2D41AB-C08C-4FA0-A854-7A603D71049A}" type="pres">
      <dgm:prSet presAssocID="{BC1C59C1-AA8C-45ED-BA4F-BA4410B91C9A}" presName="parentText" presStyleLbl="node1" presStyleIdx="0" presStyleCnt="4" custScaleX="100000" custScaleY="103198">
        <dgm:presLayoutVars>
          <dgm:chMax val="0"/>
          <dgm:bulletEnabled val="1"/>
        </dgm:presLayoutVars>
      </dgm:prSet>
      <dgm:spPr/>
    </dgm:pt>
    <dgm:pt modelId="{5691E934-8F0E-4899-822E-DCABAC82EDE3}" type="pres">
      <dgm:prSet presAssocID="{61F9C5BF-B146-41A3-8C2B-82AE3021B5C1}" presName="spacer" presStyleCnt="0"/>
      <dgm:spPr/>
    </dgm:pt>
    <dgm:pt modelId="{2654121A-10CD-470B-8598-1137913555FC}" type="pres">
      <dgm:prSet presAssocID="{A48285E5-16DC-4CB4-B8B1-AD70AE35B202}" presName="parentText" presStyleLbl="node1" presStyleIdx="1" presStyleCnt="4" custScaleY="128320">
        <dgm:presLayoutVars>
          <dgm:chMax val="0"/>
          <dgm:bulletEnabled val="1"/>
        </dgm:presLayoutVars>
      </dgm:prSet>
      <dgm:spPr/>
    </dgm:pt>
    <dgm:pt modelId="{43EE19A0-E271-41C4-BCD3-E488875E5502}" type="pres">
      <dgm:prSet presAssocID="{723291F8-4160-497C-BE04-4148C370A146}" presName="spacer" presStyleCnt="0"/>
      <dgm:spPr/>
    </dgm:pt>
    <dgm:pt modelId="{40F7132B-E427-453F-869C-54527FF89612}" type="pres">
      <dgm:prSet presAssocID="{051A483C-CAB0-4ACD-94AB-4A613712C964}" presName="parentText" presStyleLbl="node1" presStyleIdx="2" presStyleCnt="4">
        <dgm:presLayoutVars>
          <dgm:chMax val="0"/>
          <dgm:bulletEnabled val="1"/>
        </dgm:presLayoutVars>
      </dgm:prSet>
      <dgm:spPr/>
    </dgm:pt>
    <dgm:pt modelId="{C97E39FF-B4D9-4FB5-9531-27CB72E0DA6F}" type="pres">
      <dgm:prSet presAssocID="{9F9E7E2D-6575-4538-BBDB-8B0EC7F996B0}" presName="spacer" presStyleCnt="0"/>
      <dgm:spPr/>
    </dgm:pt>
    <dgm:pt modelId="{3FA74F87-4733-4622-B5BF-07FFA8227B68}" type="pres">
      <dgm:prSet presAssocID="{209BFD96-8834-45C2-AD22-9312A5B80E04}" presName="parentText" presStyleLbl="node1" presStyleIdx="3" presStyleCnt="4">
        <dgm:presLayoutVars>
          <dgm:chMax val="0"/>
          <dgm:bulletEnabled val="1"/>
        </dgm:presLayoutVars>
      </dgm:prSet>
      <dgm:spPr/>
    </dgm:pt>
  </dgm:ptLst>
  <dgm:cxnLst>
    <dgm:cxn modelId="{DF5A0D04-2C1F-44E8-B36F-7841C2199DBD}" srcId="{88DBF3DA-3510-41F0-9381-0F3B7487BD14}" destId="{209BFD96-8834-45C2-AD22-9312A5B80E04}" srcOrd="3" destOrd="0" parTransId="{EC568C39-3FA6-44BA-826F-F63FAE19C6A8}" sibTransId="{27D38AC3-14C7-473F-B600-D39843FD4187}"/>
    <dgm:cxn modelId="{8E5BAD25-7065-40DE-9C6D-811392579937}" srcId="{88DBF3DA-3510-41F0-9381-0F3B7487BD14}" destId="{BC1C59C1-AA8C-45ED-BA4F-BA4410B91C9A}" srcOrd="0" destOrd="0" parTransId="{27F5BDB5-8467-4036-89F6-BA50E8749D25}" sibTransId="{61F9C5BF-B146-41A3-8C2B-82AE3021B5C1}"/>
    <dgm:cxn modelId="{A82FC142-F540-4F95-8E71-7028DFFEF0BD}" srcId="{88DBF3DA-3510-41F0-9381-0F3B7487BD14}" destId="{A48285E5-16DC-4CB4-B8B1-AD70AE35B202}" srcOrd="1" destOrd="0" parTransId="{BD1AD42C-0385-4DFA-AAE5-E6D39D48B463}" sibTransId="{723291F8-4160-497C-BE04-4148C370A146}"/>
    <dgm:cxn modelId="{0B48C865-5682-4941-A64F-A20DDFACD3A2}" type="presOf" srcId="{BC1C59C1-AA8C-45ED-BA4F-BA4410B91C9A}" destId="{CA2D41AB-C08C-4FA0-A854-7A603D71049A}" srcOrd="0" destOrd="0" presId="urn:microsoft.com/office/officeart/2005/8/layout/vList2"/>
    <dgm:cxn modelId="{9B7C7A67-F815-4D22-9E93-A9C33A630F8A}" type="presOf" srcId="{88DBF3DA-3510-41F0-9381-0F3B7487BD14}" destId="{29CCC472-4C70-48D1-A663-E93F6CC10318}" srcOrd="0" destOrd="0" presId="urn:microsoft.com/office/officeart/2005/8/layout/vList2"/>
    <dgm:cxn modelId="{96258F71-9747-4B49-83DE-6D1A9CC5AE29}" type="presOf" srcId="{051A483C-CAB0-4ACD-94AB-4A613712C964}" destId="{40F7132B-E427-453F-869C-54527FF89612}" srcOrd="0" destOrd="0" presId="urn:microsoft.com/office/officeart/2005/8/layout/vList2"/>
    <dgm:cxn modelId="{6E455193-3E7C-4F7F-B311-AD2ED7C400D4}" type="presOf" srcId="{209BFD96-8834-45C2-AD22-9312A5B80E04}" destId="{3FA74F87-4733-4622-B5BF-07FFA8227B68}" srcOrd="0" destOrd="0" presId="urn:microsoft.com/office/officeart/2005/8/layout/vList2"/>
    <dgm:cxn modelId="{349963AC-5E96-4CB5-A85C-6C9E5D81756C}" srcId="{88DBF3DA-3510-41F0-9381-0F3B7487BD14}" destId="{051A483C-CAB0-4ACD-94AB-4A613712C964}" srcOrd="2" destOrd="0" parTransId="{D95ED33F-FA13-4887-826B-EA68E0B342AD}" sibTransId="{9F9E7E2D-6575-4538-BBDB-8B0EC7F996B0}"/>
    <dgm:cxn modelId="{D3CD02CB-99D2-4919-9DD7-1ECF861D15E6}" type="presOf" srcId="{A48285E5-16DC-4CB4-B8B1-AD70AE35B202}" destId="{2654121A-10CD-470B-8598-1137913555FC}" srcOrd="0" destOrd="0" presId="urn:microsoft.com/office/officeart/2005/8/layout/vList2"/>
    <dgm:cxn modelId="{BED93C42-4B8B-4880-92C4-6FE47A341006}" type="presParOf" srcId="{29CCC472-4C70-48D1-A663-E93F6CC10318}" destId="{CA2D41AB-C08C-4FA0-A854-7A603D71049A}" srcOrd="0" destOrd="0" presId="urn:microsoft.com/office/officeart/2005/8/layout/vList2"/>
    <dgm:cxn modelId="{B2B13BD0-1C36-495C-AA3B-A7A3CF647DF7}" type="presParOf" srcId="{29CCC472-4C70-48D1-A663-E93F6CC10318}" destId="{5691E934-8F0E-4899-822E-DCABAC82EDE3}" srcOrd="1" destOrd="0" presId="urn:microsoft.com/office/officeart/2005/8/layout/vList2"/>
    <dgm:cxn modelId="{80C6CF4C-6936-4DB2-99EE-126708E54C05}" type="presParOf" srcId="{29CCC472-4C70-48D1-A663-E93F6CC10318}" destId="{2654121A-10CD-470B-8598-1137913555FC}" srcOrd="2" destOrd="0" presId="urn:microsoft.com/office/officeart/2005/8/layout/vList2"/>
    <dgm:cxn modelId="{72809C75-14D3-42CA-BF69-1BEF87403DE5}" type="presParOf" srcId="{29CCC472-4C70-48D1-A663-E93F6CC10318}" destId="{43EE19A0-E271-41C4-BCD3-E488875E5502}" srcOrd="3" destOrd="0" presId="urn:microsoft.com/office/officeart/2005/8/layout/vList2"/>
    <dgm:cxn modelId="{D845C6C7-5E67-4170-98D7-A4AFE5BF490F}" type="presParOf" srcId="{29CCC472-4C70-48D1-A663-E93F6CC10318}" destId="{40F7132B-E427-453F-869C-54527FF89612}" srcOrd="4" destOrd="0" presId="urn:microsoft.com/office/officeart/2005/8/layout/vList2"/>
    <dgm:cxn modelId="{A95A83BF-ECD9-46F7-900B-54AC77A3E0C6}" type="presParOf" srcId="{29CCC472-4C70-48D1-A663-E93F6CC10318}" destId="{C97E39FF-B4D9-4FB5-9531-27CB72E0DA6F}" srcOrd="5" destOrd="0" presId="urn:microsoft.com/office/officeart/2005/8/layout/vList2"/>
    <dgm:cxn modelId="{F7733B0D-3496-402E-97B1-17B534E0337C}" type="presParOf" srcId="{29CCC472-4C70-48D1-A663-E93F6CC10318}" destId="{3FA74F87-4733-4622-B5BF-07FFA8227B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1BC74-7DD8-45C2-B946-C096C8B5E33E}">
      <dsp:nvSpPr>
        <dsp:cNvPr id="0" name=""/>
        <dsp:cNvSpPr/>
      </dsp:nvSpPr>
      <dsp:spPr>
        <a:xfrm>
          <a:off x="0" y="353148"/>
          <a:ext cx="10667998"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C310D7-DD5C-4CB5-A13D-4465DA9DA2A9}">
      <dsp:nvSpPr>
        <dsp:cNvPr id="0" name=""/>
        <dsp:cNvSpPr/>
      </dsp:nvSpPr>
      <dsp:spPr>
        <a:xfrm>
          <a:off x="533399" y="87468"/>
          <a:ext cx="7467598"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7" tIns="0" rIns="282257" bIns="0" numCol="1" spcCol="1270" anchor="ctr" anchorCtr="0">
          <a:noAutofit/>
        </a:bodyPr>
        <a:lstStyle/>
        <a:p>
          <a:pPr marL="0" lvl="0" indent="0" algn="l" defTabSz="800100">
            <a:lnSpc>
              <a:spcPct val="90000"/>
            </a:lnSpc>
            <a:spcBef>
              <a:spcPct val="0"/>
            </a:spcBef>
            <a:spcAft>
              <a:spcPct val="35000"/>
            </a:spcAft>
            <a:buNone/>
          </a:pPr>
          <a:r>
            <a:rPr lang="en-GB" sz="1800" b="1" kern="1200"/>
            <a:t>Sentiment Analysis (Amazon Comprehend)</a:t>
          </a:r>
          <a:endParaRPr lang="en-US" sz="1800" kern="1200"/>
        </a:p>
      </dsp:txBody>
      <dsp:txXfrm>
        <a:off x="559338" y="113407"/>
        <a:ext cx="7415720" cy="479482"/>
      </dsp:txXfrm>
    </dsp:sp>
    <dsp:sp modelId="{20DA8ADF-3322-4937-A5AA-95BE7F5AC354}">
      <dsp:nvSpPr>
        <dsp:cNvPr id="0" name=""/>
        <dsp:cNvSpPr/>
      </dsp:nvSpPr>
      <dsp:spPr>
        <a:xfrm>
          <a:off x="0" y="1169628"/>
          <a:ext cx="10667998"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73E5CB-7F18-4C22-8642-C8D3D38C5012}">
      <dsp:nvSpPr>
        <dsp:cNvPr id="0" name=""/>
        <dsp:cNvSpPr/>
      </dsp:nvSpPr>
      <dsp:spPr>
        <a:xfrm>
          <a:off x="533399" y="903948"/>
          <a:ext cx="7467598"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7" tIns="0" rIns="282257" bIns="0" numCol="1" spcCol="1270" anchor="ctr" anchorCtr="0">
          <a:noAutofit/>
        </a:bodyPr>
        <a:lstStyle/>
        <a:p>
          <a:pPr marL="0" lvl="0" indent="0" algn="l" defTabSz="800100">
            <a:lnSpc>
              <a:spcPct val="90000"/>
            </a:lnSpc>
            <a:spcBef>
              <a:spcPct val="0"/>
            </a:spcBef>
            <a:spcAft>
              <a:spcPct val="35000"/>
            </a:spcAft>
            <a:buNone/>
          </a:pPr>
          <a:r>
            <a:rPr lang="en-GB" sz="1800" b="1" kern="1200"/>
            <a:t>Translate (Amazon Translate)</a:t>
          </a:r>
          <a:endParaRPr lang="en-US" sz="1800" kern="1200"/>
        </a:p>
      </dsp:txBody>
      <dsp:txXfrm>
        <a:off x="559338" y="929887"/>
        <a:ext cx="7415720" cy="479482"/>
      </dsp:txXfrm>
    </dsp:sp>
    <dsp:sp modelId="{1C7E34B4-EBFD-458A-9C0A-62643FE8475B}">
      <dsp:nvSpPr>
        <dsp:cNvPr id="0" name=""/>
        <dsp:cNvSpPr/>
      </dsp:nvSpPr>
      <dsp:spPr>
        <a:xfrm>
          <a:off x="0" y="1986108"/>
          <a:ext cx="10667998"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6EB6A2-8B48-49B6-9C4D-E9B6F28AA41E}">
      <dsp:nvSpPr>
        <dsp:cNvPr id="0" name=""/>
        <dsp:cNvSpPr/>
      </dsp:nvSpPr>
      <dsp:spPr>
        <a:xfrm>
          <a:off x="533399" y="1720428"/>
          <a:ext cx="7467598"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7" tIns="0" rIns="282257" bIns="0" numCol="1" spcCol="1270" anchor="ctr" anchorCtr="0">
          <a:noAutofit/>
        </a:bodyPr>
        <a:lstStyle/>
        <a:p>
          <a:pPr marL="0" lvl="0" indent="0" algn="l" defTabSz="800100">
            <a:lnSpc>
              <a:spcPct val="90000"/>
            </a:lnSpc>
            <a:spcBef>
              <a:spcPct val="0"/>
            </a:spcBef>
            <a:spcAft>
              <a:spcPct val="35000"/>
            </a:spcAft>
            <a:buNone/>
          </a:pPr>
          <a:r>
            <a:rPr lang="en-GB" sz="1800" b="1" kern="1200"/>
            <a:t>Text To Speech ( Amazon Poly)</a:t>
          </a:r>
          <a:endParaRPr lang="en-US" sz="1800" kern="1200"/>
        </a:p>
      </dsp:txBody>
      <dsp:txXfrm>
        <a:off x="559338" y="1746367"/>
        <a:ext cx="7415720" cy="479482"/>
      </dsp:txXfrm>
    </dsp:sp>
    <dsp:sp modelId="{3EA41421-6ED5-4118-8A06-9E1E2F938FEE}">
      <dsp:nvSpPr>
        <dsp:cNvPr id="0" name=""/>
        <dsp:cNvSpPr/>
      </dsp:nvSpPr>
      <dsp:spPr>
        <a:xfrm>
          <a:off x="0" y="2802588"/>
          <a:ext cx="10667998"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DC961-8F89-4E75-8DA4-CC8E92255308}">
      <dsp:nvSpPr>
        <dsp:cNvPr id="0" name=""/>
        <dsp:cNvSpPr/>
      </dsp:nvSpPr>
      <dsp:spPr>
        <a:xfrm>
          <a:off x="533399" y="2536908"/>
          <a:ext cx="7467598"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57" tIns="0" rIns="282257" bIns="0" numCol="1" spcCol="1270" anchor="ctr" anchorCtr="0">
          <a:noAutofit/>
        </a:bodyPr>
        <a:lstStyle/>
        <a:p>
          <a:pPr marL="0" lvl="0" indent="0" algn="l" defTabSz="800100">
            <a:lnSpc>
              <a:spcPct val="90000"/>
            </a:lnSpc>
            <a:spcBef>
              <a:spcPct val="0"/>
            </a:spcBef>
            <a:spcAft>
              <a:spcPct val="35000"/>
            </a:spcAft>
            <a:buNone/>
          </a:pPr>
          <a:r>
            <a:rPr lang="en-GB" sz="1800" b="1" kern="1200"/>
            <a:t>Chat Bot (Amazon Lex)</a:t>
          </a:r>
          <a:endParaRPr lang="en-US" sz="1800" kern="1200"/>
        </a:p>
      </dsp:txBody>
      <dsp:txXfrm>
        <a:off x="559338" y="2562847"/>
        <a:ext cx="741572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D41AB-C08C-4FA0-A854-7A603D71049A}">
      <dsp:nvSpPr>
        <dsp:cNvPr id="0" name=""/>
        <dsp:cNvSpPr/>
      </dsp:nvSpPr>
      <dsp:spPr>
        <a:xfrm>
          <a:off x="0" y="169571"/>
          <a:ext cx="10803944" cy="98283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lumMod val="95000"/>
                  <a:lumOff val="5000"/>
                </a:schemeClr>
              </a:solidFill>
            </a:rPr>
            <a:t>Sentiment Analysis </a:t>
          </a:r>
          <a:r>
            <a:rPr lang="en-US" sz="1600" kern="1200" dirty="0"/>
            <a:t>: </a:t>
          </a:r>
          <a:r>
            <a:rPr lang="en-IN" sz="1600" kern="1200" dirty="0"/>
            <a:t>As we all know that we are studying text m</a:t>
          </a:r>
          <a:r>
            <a:rPr lang="en-US" sz="1600" kern="1200" dirty="0" err="1"/>
            <a:t>ining</a:t>
          </a:r>
          <a:r>
            <a:rPr lang="en-US" sz="1600" kern="1200" dirty="0"/>
            <a:t> in</a:t>
          </a:r>
          <a:r>
            <a:rPr lang="en-IN" sz="1600" kern="1200" dirty="0"/>
            <a:t> which we are doing text analysis, to make our work easier we are using sentiment analysis </a:t>
          </a:r>
          <a:r>
            <a:rPr lang="en-US" sz="1600" kern="1200" dirty="0"/>
            <a:t>.</a:t>
          </a:r>
        </a:p>
      </dsp:txBody>
      <dsp:txXfrm>
        <a:off x="47978" y="217549"/>
        <a:ext cx="10707988" cy="886881"/>
      </dsp:txXfrm>
    </dsp:sp>
    <dsp:sp modelId="{2654121A-10CD-470B-8598-1137913555FC}">
      <dsp:nvSpPr>
        <dsp:cNvPr id="0" name=""/>
        <dsp:cNvSpPr/>
      </dsp:nvSpPr>
      <dsp:spPr>
        <a:xfrm>
          <a:off x="0" y="1198488"/>
          <a:ext cx="10803944" cy="12220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lumMod val="95000"/>
                  <a:lumOff val="5000"/>
                </a:schemeClr>
              </a:solidFill>
            </a:rPr>
            <a:t>Translate</a:t>
          </a:r>
          <a:r>
            <a:rPr lang="en-US" sz="1600" kern="1200" dirty="0"/>
            <a:t> : I got the motivation to do the program of converting one language to another because, as we all know that the current course that we are pursuing is from Asia university, that is situated in Taiwan and currently I'm in India. so, I thought it will be very easy and Feasible to create an application That helps you to translate language. </a:t>
          </a:r>
        </a:p>
      </dsp:txBody>
      <dsp:txXfrm>
        <a:off x="59658" y="1258146"/>
        <a:ext cx="10684628" cy="1102778"/>
      </dsp:txXfrm>
    </dsp:sp>
    <dsp:sp modelId="{40F7132B-E427-453F-869C-54527FF89612}">
      <dsp:nvSpPr>
        <dsp:cNvPr id="0" name=""/>
        <dsp:cNvSpPr/>
      </dsp:nvSpPr>
      <dsp:spPr>
        <a:xfrm>
          <a:off x="0" y="2466662"/>
          <a:ext cx="10803944" cy="952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lumMod val="95000"/>
                  <a:lumOff val="5000"/>
                </a:schemeClr>
              </a:solidFill>
            </a:rPr>
            <a:t>Text To Speech </a:t>
          </a:r>
          <a:r>
            <a:rPr lang="en-US" sz="1600" kern="1200" dirty="0"/>
            <a:t>: </a:t>
          </a:r>
          <a:r>
            <a:rPr lang="en-IN" sz="1600" kern="1200" dirty="0"/>
            <a:t>we all belong to different region, </a:t>
          </a:r>
          <a:r>
            <a:rPr lang="en-US" sz="1600" kern="1200" dirty="0"/>
            <a:t>so </a:t>
          </a:r>
          <a:r>
            <a:rPr lang="en-IN" sz="1600" kern="1200" dirty="0"/>
            <a:t>we have communication issues </a:t>
          </a:r>
          <a:r>
            <a:rPr lang="en-US" sz="1600" kern="1200" dirty="0"/>
            <a:t>,</a:t>
          </a:r>
          <a:r>
            <a:rPr lang="en-IN" sz="1600" kern="1200" dirty="0"/>
            <a:t>Although we know a common language like English but </a:t>
          </a:r>
          <a:r>
            <a:rPr lang="en-US" sz="1600" kern="1200" dirty="0"/>
            <a:t>due</a:t>
          </a:r>
          <a:r>
            <a:rPr lang="en-IN" sz="1600" kern="1200" dirty="0"/>
            <a:t> to </a:t>
          </a:r>
          <a:r>
            <a:rPr lang="en-US" sz="1600" kern="1200" dirty="0"/>
            <a:t>our</a:t>
          </a:r>
          <a:r>
            <a:rPr lang="en-IN" sz="1600" kern="1200" dirty="0"/>
            <a:t> region,</a:t>
          </a:r>
          <a:r>
            <a:rPr lang="en-US" sz="1600" kern="1200" dirty="0"/>
            <a:t> </a:t>
          </a:r>
          <a:r>
            <a:rPr lang="en-IN" sz="1600" kern="1200" dirty="0"/>
            <a:t>We have different pronunciation </a:t>
          </a:r>
          <a:r>
            <a:rPr lang="en-US" sz="1600" kern="1200" dirty="0"/>
            <a:t>for </a:t>
          </a:r>
          <a:r>
            <a:rPr lang="en-IN" sz="1600" kern="1200" dirty="0"/>
            <a:t>same word</a:t>
          </a:r>
          <a:r>
            <a:rPr lang="en-US" sz="1600" kern="1200" dirty="0"/>
            <a:t>. </a:t>
          </a:r>
          <a:r>
            <a:rPr lang="en-IN" sz="1600" kern="1200" dirty="0"/>
            <a:t>To solve this issues, we have created text to speech program. </a:t>
          </a:r>
          <a:endParaRPr lang="en-US" sz="1600" kern="1200" dirty="0"/>
        </a:p>
      </dsp:txBody>
      <dsp:txXfrm>
        <a:off x="46491" y="2513153"/>
        <a:ext cx="10710962" cy="859398"/>
      </dsp:txXfrm>
    </dsp:sp>
    <dsp:sp modelId="{3FA74F87-4733-4622-B5BF-07FFA8227B68}">
      <dsp:nvSpPr>
        <dsp:cNvPr id="0" name=""/>
        <dsp:cNvSpPr/>
      </dsp:nvSpPr>
      <dsp:spPr>
        <a:xfrm>
          <a:off x="0" y="3465122"/>
          <a:ext cx="10803944" cy="952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lumMod val="95000"/>
                  <a:lumOff val="5000"/>
                </a:schemeClr>
              </a:solidFill>
            </a:rPr>
            <a:t>Chat Bot </a:t>
          </a:r>
          <a:r>
            <a:rPr lang="en-US" sz="1600" kern="1200" dirty="0"/>
            <a:t>: </a:t>
          </a:r>
          <a:r>
            <a:rPr lang="en-IN" sz="1600" kern="1200" dirty="0"/>
            <a:t>Communication between person to person takes time to reduce this time be a created board that will communicate with the user and </a:t>
          </a:r>
          <a:r>
            <a:rPr lang="en-IN" sz="1600" kern="1200" dirty="0" err="1"/>
            <a:t>jeeva's</a:t>
          </a:r>
          <a:r>
            <a:rPr lang="en-IN" sz="1600" kern="1200" dirty="0"/>
            <a:t> answers accordingly for example we have done for pizza ordering system </a:t>
          </a:r>
          <a:r>
            <a:rPr lang="en-US" sz="1600" kern="1200" dirty="0"/>
            <a:t>. </a:t>
          </a:r>
        </a:p>
      </dsp:txBody>
      <dsp:txXfrm>
        <a:off x="46491" y="3511613"/>
        <a:ext cx="10710962" cy="8593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189990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74241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20134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419861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427364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62686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2894533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196915" y="1766978"/>
            <a:ext cx="6220101" cy="1325563"/>
          </a:xfrm>
        </p:spPr>
        <p:txBody>
          <a:bodyPr anchor="ctr">
            <a:noAutofit/>
          </a:bodyPr>
          <a:lstStyle/>
          <a:p>
            <a:r>
              <a:rPr lang="en-GB" dirty="0">
                <a:solidFill>
                  <a:srgbClr val="FF0000"/>
                </a:solidFill>
              </a:rPr>
              <a:t>KUNDI</a:t>
            </a:r>
            <a:r>
              <a:rPr lang="en-GB" dirty="0"/>
              <a:t> </a:t>
            </a:r>
            <a:r>
              <a:rPr lang="en-GB" sz="5400" dirty="0">
                <a:solidFill>
                  <a:schemeClr val="accent2"/>
                </a:solidFill>
              </a:rPr>
              <a:t>ROCKERS</a:t>
            </a:r>
            <a:endParaRPr lang="en-US" altLang="en-US" dirty="0">
              <a:solidFill>
                <a:schemeClr val="accent2"/>
              </a:solidFill>
            </a:endParaRPr>
          </a:p>
        </p:txBody>
      </p:sp>
      <p:sp>
        <p:nvSpPr>
          <p:cNvPr id="4" name="Subtitle 2">
            <a:extLst>
              <a:ext uri="{FF2B5EF4-FFF2-40B4-BE49-F238E27FC236}">
                <a16:creationId xmlns:a16="http://schemas.microsoft.com/office/drawing/2014/main" id="{B1B377AE-81F5-4BE3-BB2A-5490E854E155}"/>
              </a:ext>
            </a:extLst>
          </p:cNvPr>
          <p:cNvSpPr txBox="1">
            <a:spLocks/>
          </p:cNvSpPr>
          <p:nvPr/>
        </p:nvSpPr>
        <p:spPr>
          <a:xfrm>
            <a:off x="6223888" y="3834973"/>
            <a:ext cx="5320488" cy="26778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GB" dirty="0">
                <a:solidFill>
                  <a:schemeClr val="accent1"/>
                </a:solidFill>
              </a:rPr>
              <a:t>	By</a:t>
            </a:r>
            <a:r>
              <a:rPr lang="en-GB" dirty="0">
                <a:solidFill>
                  <a:schemeClr val="tx2">
                    <a:lumMod val="50000"/>
                  </a:schemeClr>
                </a:solidFill>
              </a:rPr>
              <a:t> :</a:t>
            </a:r>
          </a:p>
          <a:p>
            <a:pPr algn="r" fontAlgn="auto">
              <a:spcAft>
                <a:spcPts val="0"/>
              </a:spcAft>
            </a:pPr>
            <a:r>
              <a:rPr lang="en-GB" dirty="0">
                <a:solidFill>
                  <a:schemeClr val="accent2"/>
                </a:solidFill>
              </a:rPr>
              <a:t>KUNAL VASUDEVAN</a:t>
            </a:r>
          </a:p>
          <a:p>
            <a:pPr algn="r" fontAlgn="auto">
              <a:spcAft>
                <a:spcPts val="0"/>
              </a:spcAft>
            </a:pPr>
            <a:r>
              <a:rPr lang="en-GB" dirty="0">
                <a:solidFill>
                  <a:schemeClr val="accent2"/>
                </a:solidFill>
              </a:rPr>
              <a:t>AFSAR IMAM</a:t>
            </a:r>
          </a:p>
          <a:p>
            <a:pPr algn="r" fontAlgn="auto">
              <a:spcAft>
                <a:spcPts val="0"/>
              </a:spcAft>
            </a:pPr>
            <a:r>
              <a:rPr lang="en-GB" dirty="0">
                <a:solidFill>
                  <a:schemeClr val="accent2"/>
                </a:solidFill>
              </a:rPr>
              <a:t>SHAGUN PANDEY</a:t>
            </a:r>
          </a:p>
          <a:p>
            <a:pPr algn="r" fontAlgn="auto">
              <a:spcAft>
                <a:spcPts val="0"/>
              </a:spcAft>
            </a:pPr>
            <a:r>
              <a:rPr lang="en-GB" dirty="0">
                <a:solidFill>
                  <a:schemeClr val="accent2"/>
                </a:solidFill>
              </a:rPr>
              <a:t>VIKRANT V JOLIYA</a:t>
            </a: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ACDA4A5-A5F9-4409-A7A9-CC94F25C15EB}"/>
              </a:ext>
            </a:extLst>
          </p:cNvPr>
          <p:cNvSpPr txBox="1"/>
          <p:nvPr/>
        </p:nvSpPr>
        <p:spPr>
          <a:xfrm>
            <a:off x="7004482" y="2352583"/>
            <a:ext cx="2769833" cy="646331"/>
          </a:xfrm>
          <a:prstGeom prst="rect">
            <a:avLst/>
          </a:prstGeom>
          <a:noFill/>
        </p:spPr>
        <p:txBody>
          <a:bodyPr wrap="square" rtlCol="0">
            <a:spAutoFit/>
          </a:bodyPr>
          <a:lstStyle/>
          <a:p>
            <a:r>
              <a:rPr lang="en-US" sz="3600" dirty="0"/>
              <a:t>CODE</a:t>
            </a:r>
            <a:endParaRPr lang="en-IN" sz="3600" dirty="0"/>
          </a:p>
        </p:txBody>
      </p:sp>
      <p:pic>
        <p:nvPicPr>
          <p:cNvPr id="11" name="Picture 10">
            <a:extLst>
              <a:ext uri="{FF2B5EF4-FFF2-40B4-BE49-F238E27FC236}">
                <a16:creationId xmlns:a16="http://schemas.microsoft.com/office/drawing/2014/main" id="{FB4D88E9-D35F-4512-8394-B58FE745B070}"/>
              </a:ext>
            </a:extLst>
          </p:cNvPr>
          <p:cNvPicPr>
            <a:picLocks noChangeAspect="1"/>
          </p:cNvPicPr>
          <p:nvPr/>
        </p:nvPicPr>
        <p:blipFill>
          <a:blip r:embed="rId2"/>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CB540364-C4C6-4414-9AB4-6D19F900927F}"/>
              </a:ext>
            </a:extLst>
          </p:cNvPr>
          <p:cNvSpPr txBox="1"/>
          <p:nvPr/>
        </p:nvSpPr>
        <p:spPr>
          <a:xfrm>
            <a:off x="7501631" y="2352583"/>
            <a:ext cx="1802167" cy="461665"/>
          </a:xfrm>
          <a:prstGeom prst="rect">
            <a:avLst/>
          </a:prstGeom>
          <a:noFill/>
        </p:spPr>
        <p:txBody>
          <a:bodyPr wrap="square" rtlCol="0">
            <a:spAutoFit/>
          </a:bodyPr>
          <a:lstStyle/>
          <a:p>
            <a:r>
              <a:rPr lang="en-US" sz="2400" dirty="0"/>
              <a:t>CODE-1</a:t>
            </a:r>
            <a:endParaRPr lang="en-IN" sz="2400" dirty="0"/>
          </a:p>
        </p:txBody>
      </p:sp>
      <p:cxnSp>
        <p:nvCxnSpPr>
          <p:cNvPr id="14" name="Straight Arrow Connector 13">
            <a:extLst>
              <a:ext uri="{FF2B5EF4-FFF2-40B4-BE49-F238E27FC236}">
                <a16:creationId xmlns:a16="http://schemas.microsoft.com/office/drawing/2014/main" id="{0636C3BE-4A09-42F3-BCA1-1B24C40FB88C}"/>
              </a:ext>
            </a:extLst>
          </p:cNvPr>
          <p:cNvCxnSpPr/>
          <p:nvPr/>
        </p:nvCxnSpPr>
        <p:spPr>
          <a:xfrm>
            <a:off x="9303798" y="1784412"/>
            <a:ext cx="79899" cy="229931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467182EC-DFD9-4270-8804-C0D53B9EEFA0}"/>
              </a:ext>
            </a:extLst>
          </p:cNvPr>
          <p:cNvSpPr txBox="1"/>
          <p:nvPr/>
        </p:nvSpPr>
        <p:spPr>
          <a:xfrm>
            <a:off x="8708994" y="4190260"/>
            <a:ext cx="1997476" cy="369332"/>
          </a:xfrm>
          <a:prstGeom prst="rect">
            <a:avLst/>
          </a:prstGeom>
          <a:noFill/>
        </p:spPr>
        <p:txBody>
          <a:bodyPr wrap="square" rtlCol="0">
            <a:spAutoFit/>
          </a:bodyPr>
          <a:lstStyle/>
          <a:p>
            <a:r>
              <a:rPr lang="en-US" dirty="0"/>
              <a:t>Input in program</a:t>
            </a:r>
            <a:endParaRPr lang="en-IN" dirty="0"/>
          </a:p>
        </p:txBody>
      </p:sp>
    </p:spTree>
    <p:extLst>
      <p:ext uri="{BB962C8B-B14F-4D97-AF65-F5344CB8AC3E}">
        <p14:creationId xmlns:p14="http://schemas.microsoft.com/office/powerpoint/2010/main" val="44853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680DA1-4711-4731-9A45-59040A7E41AD}"/>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8FF6C81-398B-4554-B7C3-419494F121E8}"/>
              </a:ext>
            </a:extLst>
          </p:cNvPr>
          <p:cNvSpPr txBox="1"/>
          <p:nvPr/>
        </p:nvSpPr>
        <p:spPr>
          <a:xfrm>
            <a:off x="8735627" y="1926454"/>
            <a:ext cx="2556769" cy="523220"/>
          </a:xfrm>
          <a:prstGeom prst="rect">
            <a:avLst/>
          </a:prstGeom>
          <a:noFill/>
        </p:spPr>
        <p:txBody>
          <a:bodyPr wrap="square" rtlCol="0">
            <a:spAutoFit/>
          </a:bodyPr>
          <a:lstStyle/>
          <a:p>
            <a:r>
              <a:rPr lang="en-US" sz="2800" dirty="0"/>
              <a:t>CODE-2</a:t>
            </a:r>
            <a:endParaRPr lang="en-IN" sz="2800" dirty="0"/>
          </a:p>
        </p:txBody>
      </p:sp>
    </p:spTree>
    <p:extLst>
      <p:ext uri="{BB962C8B-B14F-4D97-AF65-F5344CB8AC3E}">
        <p14:creationId xmlns:p14="http://schemas.microsoft.com/office/powerpoint/2010/main" val="324877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79CF8-57A0-4915-871F-FD783488543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35FA8B6-14DB-4F2A-BC0A-4408E0E69AE8}"/>
              </a:ext>
            </a:extLst>
          </p:cNvPr>
          <p:cNvSpPr txBox="1"/>
          <p:nvPr/>
        </p:nvSpPr>
        <p:spPr>
          <a:xfrm>
            <a:off x="8043169" y="2028829"/>
            <a:ext cx="2530135" cy="523220"/>
          </a:xfrm>
          <a:prstGeom prst="rect">
            <a:avLst/>
          </a:prstGeom>
          <a:noFill/>
        </p:spPr>
        <p:txBody>
          <a:bodyPr wrap="square" rtlCol="0">
            <a:spAutoFit/>
          </a:bodyPr>
          <a:lstStyle/>
          <a:p>
            <a:r>
              <a:rPr lang="en-US" sz="2800" dirty="0"/>
              <a:t>OUTPUT-1</a:t>
            </a:r>
            <a:endParaRPr lang="en-IN" sz="2800" dirty="0"/>
          </a:p>
        </p:txBody>
      </p:sp>
    </p:spTree>
    <p:extLst>
      <p:ext uri="{BB962C8B-B14F-4D97-AF65-F5344CB8AC3E}">
        <p14:creationId xmlns:p14="http://schemas.microsoft.com/office/powerpoint/2010/main" val="149532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DB8950-07C8-4E85-8EB0-1C341A342B5F}"/>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FA08D554-80AB-4933-A4A8-7AC649FFB94B}"/>
              </a:ext>
            </a:extLst>
          </p:cNvPr>
          <p:cNvSpPr txBox="1"/>
          <p:nvPr/>
        </p:nvSpPr>
        <p:spPr>
          <a:xfrm>
            <a:off x="8327254" y="656947"/>
            <a:ext cx="2512381" cy="523220"/>
          </a:xfrm>
          <a:prstGeom prst="rect">
            <a:avLst/>
          </a:prstGeom>
          <a:noFill/>
        </p:spPr>
        <p:txBody>
          <a:bodyPr wrap="square" rtlCol="0">
            <a:spAutoFit/>
          </a:bodyPr>
          <a:lstStyle/>
          <a:p>
            <a:r>
              <a:rPr lang="en-US" sz="2800" dirty="0"/>
              <a:t>OUTPUT-2</a:t>
            </a:r>
            <a:endParaRPr lang="en-IN" sz="2800" dirty="0"/>
          </a:p>
        </p:txBody>
      </p:sp>
      <p:cxnSp>
        <p:nvCxnSpPr>
          <p:cNvPr id="13" name="Straight Arrow Connector 12">
            <a:extLst>
              <a:ext uri="{FF2B5EF4-FFF2-40B4-BE49-F238E27FC236}">
                <a16:creationId xmlns:a16="http://schemas.microsoft.com/office/drawing/2014/main" id="{1C2916CE-7F3E-44C6-A64F-C94FB05F5EEF}"/>
              </a:ext>
            </a:extLst>
          </p:cNvPr>
          <p:cNvCxnSpPr/>
          <p:nvPr/>
        </p:nvCxnSpPr>
        <p:spPr>
          <a:xfrm flipH="1">
            <a:off x="1651247" y="4421080"/>
            <a:ext cx="816745" cy="3728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AACA9BD-D378-4ECA-A86B-9AE09A65334C}"/>
              </a:ext>
            </a:extLst>
          </p:cNvPr>
          <p:cNvSpPr/>
          <p:nvPr/>
        </p:nvSpPr>
        <p:spPr>
          <a:xfrm>
            <a:off x="292963" y="4651899"/>
            <a:ext cx="1544715" cy="1518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Given by user in Spanish</a:t>
            </a:r>
            <a:endParaRPr lang="en-IN" dirty="0"/>
          </a:p>
        </p:txBody>
      </p:sp>
      <p:cxnSp>
        <p:nvCxnSpPr>
          <p:cNvPr id="16" name="Straight Arrow Connector 15">
            <a:extLst>
              <a:ext uri="{FF2B5EF4-FFF2-40B4-BE49-F238E27FC236}">
                <a16:creationId xmlns:a16="http://schemas.microsoft.com/office/drawing/2014/main" id="{74E4F624-7E80-4D07-AD8A-7C7BF93A54F1}"/>
              </a:ext>
            </a:extLst>
          </p:cNvPr>
          <p:cNvCxnSpPr/>
          <p:nvPr/>
        </p:nvCxnSpPr>
        <p:spPr>
          <a:xfrm>
            <a:off x="8114190" y="5637320"/>
            <a:ext cx="1029810" cy="284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AC6A59D-1A5A-437A-B376-0F6DF970EB0E}"/>
              </a:ext>
            </a:extLst>
          </p:cNvPr>
          <p:cNvSpPr/>
          <p:nvPr/>
        </p:nvSpPr>
        <p:spPr>
          <a:xfrm>
            <a:off x="9143999" y="5504155"/>
            <a:ext cx="1695636" cy="816745"/>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in </a:t>
            </a:r>
            <a:r>
              <a:rPr lang="en-US" dirty="0" err="1"/>
              <a:t>hindi</a:t>
            </a:r>
            <a:endParaRPr lang="en-IN" dirty="0"/>
          </a:p>
        </p:txBody>
      </p:sp>
    </p:spTree>
    <p:extLst>
      <p:ext uri="{BB962C8B-B14F-4D97-AF65-F5344CB8AC3E}">
        <p14:creationId xmlns:p14="http://schemas.microsoft.com/office/powerpoint/2010/main" val="23093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9DAB-2124-4B53-BFFB-18FEE5C4552B}"/>
              </a:ext>
            </a:extLst>
          </p:cNvPr>
          <p:cNvSpPr>
            <a:spLocks noGrp="1"/>
          </p:cNvSpPr>
          <p:nvPr>
            <p:ph type="title"/>
          </p:nvPr>
        </p:nvSpPr>
        <p:spPr>
          <a:xfrm>
            <a:off x="1525301" y="2919295"/>
            <a:ext cx="9141397" cy="615553"/>
          </a:xfrm>
        </p:spPr>
        <p:txBody>
          <a:bodyPr/>
          <a:lstStyle/>
          <a:p>
            <a:r>
              <a:rPr lang="en-GB" dirty="0"/>
              <a:t>Text To Speech ( Amazon Polly)</a:t>
            </a:r>
          </a:p>
        </p:txBody>
      </p:sp>
    </p:spTree>
    <p:extLst>
      <p:ext uri="{BB962C8B-B14F-4D97-AF65-F5344CB8AC3E}">
        <p14:creationId xmlns:p14="http://schemas.microsoft.com/office/powerpoint/2010/main" val="20035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E870-D8A9-4D6E-9CD4-04B55889C91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8D6EEC0-275C-4A40-BE0E-BD7F073852EE}"/>
              </a:ext>
            </a:extLst>
          </p:cNvPr>
          <p:cNvSpPr>
            <a:spLocks noGrp="1"/>
          </p:cNvSpPr>
          <p:nvPr>
            <p:ph type="body" sz="quarter" idx="11"/>
          </p:nvPr>
        </p:nvSpPr>
        <p:spPr/>
        <p:txBody>
          <a:bodyPr/>
          <a:lstStyle/>
          <a:p>
            <a:endParaRPr lang="en-IN"/>
          </a:p>
        </p:txBody>
      </p:sp>
      <p:sp>
        <p:nvSpPr>
          <p:cNvPr id="4" name="Table Placeholder 3">
            <a:extLst>
              <a:ext uri="{FF2B5EF4-FFF2-40B4-BE49-F238E27FC236}">
                <a16:creationId xmlns:a16="http://schemas.microsoft.com/office/drawing/2014/main" id="{45A4CDF2-E83D-4A76-8710-BA05DA60FB71}"/>
              </a:ext>
            </a:extLst>
          </p:cNvPr>
          <p:cNvSpPr>
            <a:spLocks noGrp="1"/>
          </p:cNvSpPr>
          <p:nvPr>
            <p:ph type="tbl" sz="quarter" idx="12"/>
          </p:nvPr>
        </p:nvSpPr>
        <p:spPr/>
      </p:sp>
      <p:pic>
        <p:nvPicPr>
          <p:cNvPr id="6" name="Picture 5">
            <a:extLst>
              <a:ext uri="{FF2B5EF4-FFF2-40B4-BE49-F238E27FC236}">
                <a16:creationId xmlns:a16="http://schemas.microsoft.com/office/drawing/2014/main" id="{0E0D8412-E9B4-4198-99C7-41804B4D973D}"/>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9EC0255-3CFC-4B18-9CC4-8EA61A31F1D7}"/>
              </a:ext>
            </a:extLst>
          </p:cNvPr>
          <p:cNvSpPr txBox="1">
            <a:spLocks/>
          </p:cNvSpPr>
          <p:nvPr/>
        </p:nvSpPr>
        <p:spPr>
          <a:xfrm>
            <a:off x="9656616" y="4108846"/>
            <a:ext cx="1434716" cy="615553"/>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dirty="0">
                <a:solidFill>
                  <a:schemeClr val="tx1"/>
                </a:solidFill>
              </a:rPr>
              <a:t>Code </a:t>
            </a:r>
          </a:p>
        </p:txBody>
      </p:sp>
    </p:spTree>
    <p:extLst>
      <p:ext uri="{BB962C8B-B14F-4D97-AF65-F5344CB8AC3E}">
        <p14:creationId xmlns:p14="http://schemas.microsoft.com/office/powerpoint/2010/main" val="19064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8EBF-D3B2-4F1B-9804-8B0DE765C67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CBF9961-EE13-4C7C-B07E-29AB1E68C539}"/>
              </a:ext>
            </a:extLst>
          </p:cNvPr>
          <p:cNvSpPr>
            <a:spLocks noGrp="1"/>
          </p:cNvSpPr>
          <p:nvPr>
            <p:ph type="body" sz="quarter" idx="11"/>
          </p:nvPr>
        </p:nvSpPr>
        <p:spPr/>
        <p:txBody>
          <a:bodyPr/>
          <a:lstStyle/>
          <a:p>
            <a:endParaRPr lang="en-IN"/>
          </a:p>
        </p:txBody>
      </p:sp>
      <p:sp>
        <p:nvSpPr>
          <p:cNvPr id="4" name="Table Placeholder 3">
            <a:extLst>
              <a:ext uri="{FF2B5EF4-FFF2-40B4-BE49-F238E27FC236}">
                <a16:creationId xmlns:a16="http://schemas.microsoft.com/office/drawing/2014/main" id="{8FDAFEA7-4141-4CE5-AFEB-4CB27A89AA59}"/>
              </a:ext>
            </a:extLst>
          </p:cNvPr>
          <p:cNvSpPr>
            <a:spLocks noGrp="1"/>
          </p:cNvSpPr>
          <p:nvPr>
            <p:ph type="tbl" sz="quarter" idx="12"/>
          </p:nvPr>
        </p:nvSpPr>
        <p:spPr/>
      </p:sp>
      <p:pic>
        <p:nvPicPr>
          <p:cNvPr id="6" name="Picture 5">
            <a:extLst>
              <a:ext uri="{FF2B5EF4-FFF2-40B4-BE49-F238E27FC236}">
                <a16:creationId xmlns:a16="http://schemas.microsoft.com/office/drawing/2014/main" id="{9FEEBD7A-402B-4D21-9941-37191F80407D}"/>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9CD572C-6758-4EF5-8E8C-0C57018DCAA1}"/>
              </a:ext>
            </a:extLst>
          </p:cNvPr>
          <p:cNvSpPr txBox="1">
            <a:spLocks/>
          </p:cNvSpPr>
          <p:nvPr/>
        </p:nvSpPr>
        <p:spPr>
          <a:xfrm>
            <a:off x="9849169" y="4108846"/>
            <a:ext cx="1434716" cy="615553"/>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dirty="0">
                <a:solidFill>
                  <a:schemeClr val="tx1"/>
                </a:solidFill>
              </a:rPr>
              <a:t>Code </a:t>
            </a:r>
          </a:p>
        </p:txBody>
      </p:sp>
    </p:spTree>
    <p:extLst>
      <p:ext uri="{BB962C8B-B14F-4D97-AF65-F5344CB8AC3E}">
        <p14:creationId xmlns:p14="http://schemas.microsoft.com/office/powerpoint/2010/main" val="120982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BB1-3541-456F-9D20-E3210568ECF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1EE8375-95B3-4F28-9BBE-A99249FCFC40}"/>
              </a:ext>
            </a:extLst>
          </p:cNvPr>
          <p:cNvSpPr>
            <a:spLocks noGrp="1"/>
          </p:cNvSpPr>
          <p:nvPr>
            <p:ph type="body" sz="quarter" idx="11"/>
          </p:nvPr>
        </p:nvSpPr>
        <p:spPr/>
        <p:txBody>
          <a:bodyPr/>
          <a:lstStyle/>
          <a:p>
            <a:endParaRPr lang="en-IN"/>
          </a:p>
        </p:txBody>
      </p:sp>
      <p:sp>
        <p:nvSpPr>
          <p:cNvPr id="4" name="Table Placeholder 3">
            <a:extLst>
              <a:ext uri="{FF2B5EF4-FFF2-40B4-BE49-F238E27FC236}">
                <a16:creationId xmlns:a16="http://schemas.microsoft.com/office/drawing/2014/main" id="{A382A8FA-ABDC-4A07-BC72-7A37664086D6}"/>
              </a:ext>
            </a:extLst>
          </p:cNvPr>
          <p:cNvSpPr>
            <a:spLocks noGrp="1"/>
          </p:cNvSpPr>
          <p:nvPr>
            <p:ph type="tbl" sz="quarter" idx="12"/>
          </p:nvPr>
        </p:nvSpPr>
        <p:spPr/>
      </p:sp>
      <p:pic>
        <p:nvPicPr>
          <p:cNvPr id="6" name="Picture 5">
            <a:extLst>
              <a:ext uri="{FF2B5EF4-FFF2-40B4-BE49-F238E27FC236}">
                <a16:creationId xmlns:a16="http://schemas.microsoft.com/office/drawing/2014/main" id="{D6C3FD6C-0182-4AA5-B637-3AC8DA592167}"/>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C40C726-140D-4BB0-8FF7-B6245F45E6F6}"/>
              </a:ext>
            </a:extLst>
          </p:cNvPr>
          <p:cNvSpPr txBox="1">
            <a:spLocks/>
          </p:cNvSpPr>
          <p:nvPr/>
        </p:nvSpPr>
        <p:spPr>
          <a:xfrm>
            <a:off x="7313358" y="4684724"/>
            <a:ext cx="2537651" cy="615553"/>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dirty="0">
                <a:solidFill>
                  <a:schemeClr val="tx1"/>
                </a:solidFill>
              </a:rPr>
              <a:t>Output</a:t>
            </a:r>
          </a:p>
        </p:txBody>
      </p:sp>
    </p:spTree>
    <p:extLst>
      <p:ext uri="{BB962C8B-B14F-4D97-AF65-F5344CB8AC3E}">
        <p14:creationId xmlns:p14="http://schemas.microsoft.com/office/powerpoint/2010/main" val="174118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C382-FDFD-416E-B899-84D070D54D6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962BFF8-A1BA-4D43-B141-A0DA9B56C697}"/>
              </a:ext>
            </a:extLst>
          </p:cNvPr>
          <p:cNvSpPr>
            <a:spLocks noGrp="1"/>
          </p:cNvSpPr>
          <p:nvPr>
            <p:ph type="body" sz="quarter" idx="11"/>
          </p:nvPr>
        </p:nvSpPr>
        <p:spPr/>
        <p:txBody>
          <a:bodyPr/>
          <a:lstStyle/>
          <a:p>
            <a:endParaRPr lang="en-IN"/>
          </a:p>
        </p:txBody>
      </p:sp>
      <p:sp>
        <p:nvSpPr>
          <p:cNvPr id="4" name="Table Placeholder 3">
            <a:extLst>
              <a:ext uri="{FF2B5EF4-FFF2-40B4-BE49-F238E27FC236}">
                <a16:creationId xmlns:a16="http://schemas.microsoft.com/office/drawing/2014/main" id="{5AB3813A-7ABA-4982-93A0-870DEAECF6A6}"/>
              </a:ext>
            </a:extLst>
          </p:cNvPr>
          <p:cNvSpPr>
            <a:spLocks noGrp="1"/>
          </p:cNvSpPr>
          <p:nvPr>
            <p:ph type="tbl" sz="quarter" idx="12"/>
          </p:nvPr>
        </p:nvSpPr>
        <p:spPr/>
      </p:sp>
      <p:pic>
        <p:nvPicPr>
          <p:cNvPr id="8" name="Picture 7">
            <a:extLst>
              <a:ext uri="{FF2B5EF4-FFF2-40B4-BE49-F238E27FC236}">
                <a16:creationId xmlns:a16="http://schemas.microsoft.com/office/drawing/2014/main" id="{0EBCF440-6998-4F0E-BCBB-701FABDEE64A}"/>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823A8FE9-FD4F-4B6A-8430-F5BE581664EE}"/>
              </a:ext>
            </a:extLst>
          </p:cNvPr>
          <p:cNvSpPr txBox="1">
            <a:spLocks/>
          </p:cNvSpPr>
          <p:nvPr/>
        </p:nvSpPr>
        <p:spPr>
          <a:xfrm>
            <a:off x="451104" y="3447929"/>
            <a:ext cx="2009750" cy="575432"/>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dirty="0">
                <a:solidFill>
                  <a:srgbClr val="FF0000"/>
                </a:solidFill>
              </a:rPr>
              <a:t>POLLY</a:t>
            </a:r>
          </a:p>
        </p:txBody>
      </p:sp>
    </p:spTree>
    <p:extLst>
      <p:ext uri="{BB962C8B-B14F-4D97-AF65-F5344CB8AC3E}">
        <p14:creationId xmlns:p14="http://schemas.microsoft.com/office/powerpoint/2010/main" val="3563665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9DAB-2124-4B53-BFFB-18FEE5C4552B}"/>
              </a:ext>
            </a:extLst>
          </p:cNvPr>
          <p:cNvSpPr>
            <a:spLocks noGrp="1"/>
          </p:cNvSpPr>
          <p:nvPr>
            <p:ph type="title"/>
          </p:nvPr>
        </p:nvSpPr>
        <p:spPr>
          <a:xfrm>
            <a:off x="1525301" y="2919295"/>
            <a:ext cx="9141397" cy="615553"/>
          </a:xfrm>
        </p:spPr>
        <p:txBody>
          <a:bodyPr/>
          <a:lstStyle/>
          <a:p>
            <a:r>
              <a:rPr lang="en-GB" dirty="0"/>
              <a:t>CHAT BOT ( Amazon LEX)</a:t>
            </a:r>
          </a:p>
        </p:txBody>
      </p:sp>
    </p:spTree>
    <p:extLst>
      <p:ext uri="{BB962C8B-B14F-4D97-AF65-F5344CB8AC3E}">
        <p14:creationId xmlns:p14="http://schemas.microsoft.com/office/powerpoint/2010/main" val="14616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A91E-9338-419A-B68E-DD82F2E2B55E}"/>
              </a:ext>
            </a:extLst>
          </p:cNvPr>
          <p:cNvSpPr>
            <a:spLocks noGrp="1"/>
          </p:cNvSpPr>
          <p:nvPr>
            <p:ph type="title"/>
          </p:nvPr>
        </p:nvSpPr>
        <p:spPr>
          <a:xfrm>
            <a:off x="762000" y="715964"/>
            <a:ext cx="10591800" cy="646332"/>
          </a:xfrm>
        </p:spPr>
        <p:txBody>
          <a:bodyPr>
            <a:normAutofit/>
          </a:bodyPr>
          <a:lstStyle/>
          <a:p>
            <a:r>
              <a:rPr lang="en-GB" dirty="0"/>
              <a:t>TOPIC</a:t>
            </a:r>
            <a:endParaRPr lang="en-IN" dirty="0"/>
          </a:p>
        </p:txBody>
      </p:sp>
      <p:sp>
        <p:nvSpPr>
          <p:cNvPr id="9" name="Text Placeholder 2">
            <a:extLst>
              <a:ext uri="{FF2B5EF4-FFF2-40B4-BE49-F238E27FC236}">
                <a16:creationId xmlns:a16="http://schemas.microsoft.com/office/drawing/2014/main" id="{92535D19-885E-455A-8BFF-6E937B2F1D5F}"/>
              </a:ext>
            </a:extLst>
          </p:cNvPr>
          <p:cNvSpPr>
            <a:spLocks noGrp="1"/>
          </p:cNvSpPr>
          <p:nvPr>
            <p:ph type="body" sz="quarter" idx="11"/>
          </p:nvPr>
        </p:nvSpPr>
        <p:spPr>
          <a:xfrm>
            <a:off x="762000" y="1432562"/>
            <a:ext cx="10667999" cy="927425"/>
          </a:xfrm>
        </p:spPr>
        <p:txBody>
          <a:bodyPr/>
          <a:lstStyle/>
          <a:p>
            <a:endParaRPr lang="en-US" dirty="0"/>
          </a:p>
        </p:txBody>
      </p:sp>
      <p:graphicFrame>
        <p:nvGraphicFramePr>
          <p:cNvPr id="5" name="Text Placeholder 2">
            <a:extLst>
              <a:ext uri="{FF2B5EF4-FFF2-40B4-BE49-F238E27FC236}">
                <a16:creationId xmlns:a16="http://schemas.microsoft.com/office/drawing/2014/main" id="{EAB904B2-4F32-4F1F-ADA7-0CC59649DBE5}"/>
              </a:ext>
            </a:extLst>
          </p:cNvPr>
          <p:cNvGraphicFramePr/>
          <p:nvPr>
            <p:extLst>
              <p:ext uri="{D42A27DB-BD31-4B8C-83A1-F6EECF244321}">
                <p14:modId xmlns:p14="http://schemas.microsoft.com/office/powerpoint/2010/main" val="295589391"/>
              </p:ext>
            </p:extLst>
          </p:nvPr>
        </p:nvGraphicFramePr>
        <p:xfrm>
          <a:off x="762001" y="2369129"/>
          <a:ext cx="10667998" cy="3343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854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9EE0F0-EC65-4867-9D70-61BE523042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8622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8D563-5C63-4842-9D44-6A070644E3C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9648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FB748-5433-44F3-B052-86862F12B5A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6290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7E19D-FBEB-44CF-9938-6999E77B8A7E}"/>
              </a:ext>
            </a:extLst>
          </p:cNvPr>
          <p:cNvPicPr>
            <a:picLocks noChangeAspect="1"/>
          </p:cNvPicPr>
          <p:nvPr/>
        </p:nvPicPr>
        <p:blipFill>
          <a:blip r:embed="rId3"/>
          <a:stretch>
            <a:fillRect/>
          </a:stretch>
        </p:blipFill>
        <p:spPr>
          <a:xfrm>
            <a:off x="594544" y="613969"/>
            <a:ext cx="11002911" cy="5630061"/>
          </a:xfrm>
          <a:prstGeom prst="rect">
            <a:avLst/>
          </a:prstGeom>
        </p:spPr>
      </p:pic>
    </p:spTree>
    <p:extLst>
      <p:ext uri="{BB962C8B-B14F-4D97-AF65-F5344CB8AC3E}">
        <p14:creationId xmlns:p14="http://schemas.microsoft.com/office/powerpoint/2010/main" val="355530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D7720-F0FC-45A0-914B-4E9A5A20D0E0}"/>
              </a:ext>
            </a:extLst>
          </p:cNvPr>
          <p:cNvPicPr>
            <a:picLocks noChangeAspect="1"/>
          </p:cNvPicPr>
          <p:nvPr/>
        </p:nvPicPr>
        <p:blipFill>
          <a:blip r:embed="rId3"/>
          <a:stretch>
            <a:fillRect/>
          </a:stretch>
        </p:blipFill>
        <p:spPr>
          <a:xfrm>
            <a:off x="1051808" y="1842866"/>
            <a:ext cx="10088383" cy="3172268"/>
          </a:xfrm>
          <a:prstGeom prst="rect">
            <a:avLst/>
          </a:prstGeom>
        </p:spPr>
      </p:pic>
    </p:spTree>
    <p:extLst>
      <p:ext uri="{BB962C8B-B14F-4D97-AF65-F5344CB8AC3E}">
        <p14:creationId xmlns:p14="http://schemas.microsoft.com/office/powerpoint/2010/main" val="3633354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A7119-20DD-487E-B2E3-ABA3FFAAA47C}"/>
              </a:ext>
            </a:extLst>
          </p:cNvPr>
          <p:cNvPicPr>
            <a:picLocks noChangeAspect="1"/>
          </p:cNvPicPr>
          <p:nvPr/>
        </p:nvPicPr>
        <p:blipFill>
          <a:blip r:embed="rId3"/>
          <a:stretch>
            <a:fillRect/>
          </a:stretch>
        </p:blipFill>
        <p:spPr>
          <a:xfrm>
            <a:off x="4112781" y="0"/>
            <a:ext cx="3966438" cy="6858000"/>
          </a:xfrm>
          <a:prstGeom prst="rect">
            <a:avLst/>
          </a:prstGeom>
        </p:spPr>
      </p:pic>
    </p:spTree>
    <p:extLst>
      <p:ext uri="{BB962C8B-B14F-4D97-AF65-F5344CB8AC3E}">
        <p14:creationId xmlns:p14="http://schemas.microsoft.com/office/powerpoint/2010/main" val="3731771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DCA826-F26B-4227-890F-1AD533E17093}"/>
              </a:ext>
            </a:extLst>
          </p:cNvPr>
          <p:cNvSpPr>
            <a:spLocks noGrp="1"/>
          </p:cNvSpPr>
          <p:nvPr>
            <p:ph type="title"/>
          </p:nvPr>
        </p:nvSpPr>
        <p:spPr>
          <a:xfrm>
            <a:off x="5442012" y="2766219"/>
            <a:ext cx="6220101" cy="1325563"/>
          </a:xfrm>
        </p:spPr>
        <p:txBody>
          <a:bodyPr>
            <a:normAutofit/>
          </a:bodyPr>
          <a:lstStyle/>
          <a:p>
            <a:r>
              <a:rPr lang="en-US"/>
              <a:t>THANK YOU</a:t>
            </a:r>
            <a:endParaRPr lang="en-IN"/>
          </a:p>
        </p:txBody>
      </p:sp>
    </p:spTree>
    <p:extLst>
      <p:ext uri="{BB962C8B-B14F-4D97-AF65-F5344CB8AC3E}">
        <p14:creationId xmlns:p14="http://schemas.microsoft.com/office/powerpoint/2010/main" val="91864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905000"/>
            <a:ext cx="6340929" cy="3276600"/>
          </a:xfrm>
        </p:spPr>
        <p:txBody>
          <a:bodyPr/>
          <a:lstStyle/>
          <a:p>
            <a:r>
              <a:rPr lang="en-GB" sz="1800" dirty="0">
                <a:solidFill>
                  <a:srgbClr val="FF0000"/>
                </a:solidFill>
              </a:rPr>
              <a:t>Sentiment Analysis </a:t>
            </a:r>
            <a:r>
              <a:rPr lang="en-GB" dirty="0">
                <a:solidFill>
                  <a:schemeClr val="accent2"/>
                </a:solidFill>
              </a:rPr>
              <a:t>:</a:t>
            </a:r>
            <a:r>
              <a:rPr lang="en-IN" dirty="0">
                <a:solidFill>
                  <a:schemeClr val="accent2"/>
                </a:solidFill>
              </a:rPr>
              <a:t> Using sentiment analysis we can analyse the </a:t>
            </a:r>
            <a:r>
              <a:rPr lang="en-US" dirty="0">
                <a:solidFill>
                  <a:schemeClr val="accent2"/>
                </a:solidFill>
              </a:rPr>
              <a:t>text </a:t>
            </a:r>
            <a:r>
              <a:rPr lang="en-IN" dirty="0">
                <a:solidFill>
                  <a:schemeClr val="accent2"/>
                </a:solidFill>
              </a:rPr>
              <a:t>data of a file</a:t>
            </a:r>
            <a:r>
              <a:rPr lang="en-US" dirty="0">
                <a:solidFill>
                  <a:schemeClr val="accent2"/>
                </a:solidFill>
              </a:rPr>
              <a:t>.</a:t>
            </a:r>
            <a:r>
              <a:rPr lang="en-IN" dirty="0">
                <a:solidFill>
                  <a:schemeClr val="accent2"/>
                </a:solidFill>
              </a:rPr>
              <a:t> </a:t>
            </a:r>
            <a:endParaRPr lang="en-GB" sz="1800" dirty="0">
              <a:solidFill>
                <a:schemeClr val="accent2"/>
              </a:solidFill>
            </a:endParaRPr>
          </a:p>
          <a:p>
            <a:r>
              <a:rPr lang="en-GB" sz="1800" dirty="0">
                <a:solidFill>
                  <a:srgbClr val="FF0000"/>
                </a:solidFill>
              </a:rPr>
              <a:t>Translate</a:t>
            </a:r>
            <a:r>
              <a:rPr lang="en-US" sz="1800" dirty="0"/>
              <a:t> : </a:t>
            </a:r>
            <a:r>
              <a:rPr lang="en-IN" sz="1800" dirty="0">
                <a:solidFill>
                  <a:schemeClr val="accent2"/>
                </a:solidFill>
              </a:rPr>
              <a:t>Using boto3 library we have created a program that used to translate one language to any other targeted language</a:t>
            </a:r>
            <a:r>
              <a:rPr lang="en-US" sz="1800" dirty="0">
                <a:solidFill>
                  <a:schemeClr val="accent2"/>
                </a:solidFill>
              </a:rPr>
              <a:t>.</a:t>
            </a:r>
          </a:p>
          <a:p>
            <a:r>
              <a:rPr lang="en-GB" sz="1800" dirty="0">
                <a:solidFill>
                  <a:srgbClr val="FF0000"/>
                </a:solidFill>
              </a:rPr>
              <a:t>Text To Speech :</a:t>
            </a:r>
            <a:r>
              <a:rPr lang="en-GB" dirty="0">
                <a:solidFill>
                  <a:schemeClr val="accent2"/>
                </a:solidFill>
              </a:rPr>
              <a:t> </a:t>
            </a:r>
            <a:r>
              <a:rPr lang="en-IN" dirty="0">
                <a:solidFill>
                  <a:schemeClr val="accent2"/>
                </a:solidFill>
              </a:rPr>
              <a:t>in this program whatever the text that is written in a file it will be read out in audio form.</a:t>
            </a:r>
            <a:endParaRPr lang="en-GB" sz="1800" dirty="0">
              <a:solidFill>
                <a:schemeClr val="accent2"/>
              </a:solidFill>
            </a:endParaRPr>
          </a:p>
          <a:p>
            <a:r>
              <a:rPr lang="en-GB" sz="1800" dirty="0">
                <a:solidFill>
                  <a:srgbClr val="FF0000"/>
                </a:solidFill>
              </a:rPr>
              <a:t>Chat Bot : </a:t>
            </a:r>
            <a:r>
              <a:rPr lang="en-IN" sz="1800" dirty="0">
                <a:solidFill>
                  <a:schemeClr val="accent2"/>
                </a:solidFill>
              </a:rPr>
              <a:t>A program which is used to communicate between program and user and customer </a:t>
            </a:r>
            <a:endParaRPr lang="en-GB" sz="1800" dirty="0">
              <a:solidFill>
                <a:schemeClr val="accent2"/>
              </a:solidFill>
            </a:endParaRP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5CD88787-1161-42DF-A12D-4F61EEAEB19A}"/>
              </a:ext>
            </a:extLst>
          </p:cNvPr>
          <p:cNvSpPr>
            <a:spLocks noGrp="1"/>
          </p:cNvSpPr>
          <p:nvPr>
            <p:ph type="title"/>
          </p:nvPr>
        </p:nvSpPr>
        <p:spPr>
          <a:xfrm>
            <a:off x="762000" y="715964"/>
            <a:ext cx="10591800" cy="646332"/>
          </a:xfrm>
        </p:spPr>
        <p:txBody>
          <a:bodyPr lIns="0" tIns="0" rIns="0" bIns="0" anchorCtr="0">
            <a:normAutofit/>
          </a:bodyPr>
          <a:lstStyle/>
          <a:p>
            <a:r>
              <a:rPr lang="en-US" b="1" i="0" kern="1200" cap="none" spc="-50" baseline="0">
                <a:ln w="3175">
                  <a:noFill/>
                </a:ln>
                <a:effectLst/>
                <a:latin typeface="+mj-lt"/>
                <a:ea typeface="+mj-ea"/>
                <a:cs typeface="+mj-cs"/>
              </a:rPr>
              <a:t>MOTIVATION</a:t>
            </a:r>
            <a:endParaRPr lang="en-US" b="1" i="0" kern="1200" cap="none" spc="-50" baseline="0" dirty="0">
              <a:ln w="3175">
                <a:noFill/>
              </a:ln>
              <a:effectLst/>
              <a:latin typeface="+mj-lt"/>
              <a:ea typeface="+mj-ea"/>
              <a:cs typeface="+mj-cs"/>
            </a:endParaRPr>
          </a:p>
        </p:txBody>
      </p:sp>
      <p:graphicFrame>
        <p:nvGraphicFramePr>
          <p:cNvPr id="19" name="Text Placeholder 1">
            <a:extLst>
              <a:ext uri="{FF2B5EF4-FFF2-40B4-BE49-F238E27FC236}">
                <a16:creationId xmlns:a16="http://schemas.microsoft.com/office/drawing/2014/main" id="{B5C904B1-F6C1-4C71-BD68-980B3FA2F1EB}"/>
              </a:ext>
            </a:extLst>
          </p:cNvPr>
          <p:cNvGraphicFramePr/>
          <p:nvPr>
            <p:extLst>
              <p:ext uri="{D42A27DB-BD31-4B8C-83A1-F6EECF244321}">
                <p14:modId xmlns:p14="http://schemas.microsoft.com/office/powerpoint/2010/main" val="155474607"/>
              </p:ext>
            </p:extLst>
          </p:nvPr>
        </p:nvGraphicFramePr>
        <p:xfrm>
          <a:off x="621437" y="1251751"/>
          <a:ext cx="10803944" cy="4587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54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9DAB-2124-4B53-BFFB-18FEE5C4552B}"/>
              </a:ext>
            </a:extLst>
          </p:cNvPr>
          <p:cNvSpPr>
            <a:spLocks noGrp="1"/>
          </p:cNvSpPr>
          <p:nvPr>
            <p:ph type="title"/>
          </p:nvPr>
        </p:nvSpPr>
        <p:spPr>
          <a:xfrm>
            <a:off x="1628995" y="2319784"/>
            <a:ext cx="9141397" cy="1846659"/>
          </a:xfrm>
        </p:spPr>
        <p:txBody>
          <a:bodyPr/>
          <a:lstStyle/>
          <a:p>
            <a:r>
              <a:rPr lang="en-GB" dirty="0"/>
              <a:t>Sentiment Analysis (Amazon Comprehend)</a:t>
            </a:r>
            <a:br>
              <a:rPr lang="en-GB" dirty="0"/>
            </a:br>
            <a:endParaRPr lang="en-IN" dirty="0"/>
          </a:p>
        </p:txBody>
      </p:sp>
    </p:spTree>
    <p:extLst>
      <p:ext uri="{BB962C8B-B14F-4D97-AF65-F5344CB8AC3E}">
        <p14:creationId xmlns:p14="http://schemas.microsoft.com/office/powerpoint/2010/main" val="1607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32562"/>
            <a:ext cx="10667999" cy="1158237"/>
          </a:xfrm>
        </p:spPr>
        <p:txBody>
          <a:bodyPr/>
          <a:lstStyle/>
          <a:p>
            <a:endParaRPr lang="en-US" altLang="en-US" dirty="0"/>
          </a:p>
        </p:txBody>
      </p:sp>
      <p:pic>
        <p:nvPicPr>
          <p:cNvPr id="7" name="Content Placeholder 3">
            <a:extLst>
              <a:ext uri="{FF2B5EF4-FFF2-40B4-BE49-F238E27FC236}">
                <a16:creationId xmlns:a16="http://schemas.microsoft.com/office/drawing/2014/main" id="{C4ADBFFD-9BE2-4615-B14B-1BAC9570E85B}"/>
              </a:ext>
            </a:extLst>
          </p:cNvPr>
          <p:cNvPicPr>
            <a:picLocks noGrp="1" noChangeAspect="1"/>
          </p:cNvPicPr>
          <p:nvPr>
            <p:ph type="tbl" sz="quarter" idx="12"/>
          </p:nvPr>
        </p:nvPicPr>
        <p:blipFill>
          <a:blip r:embed="rId3"/>
          <a:stretch>
            <a:fillRect/>
          </a:stretch>
        </p:blipFill>
        <p:spPr>
          <a:xfrm>
            <a:off x="0" y="546755"/>
            <a:ext cx="12192000" cy="6311246"/>
          </a:xfrm>
          <a:prstGeom prst="rect">
            <a:avLst/>
          </a:prstGeom>
        </p:spPr>
      </p:pic>
      <p:sp>
        <p:nvSpPr>
          <p:cNvPr id="10" name="Title 3">
            <a:extLst>
              <a:ext uri="{FF2B5EF4-FFF2-40B4-BE49-F238E27FC236}">
                <a16:creationId xmlns:a16="http://schemas.microsoft.com/office/drawing/2014/main" id="{37BDB114-C62F-43F6-A93B-8E8D546C8BCA}"/>
              </a:ext>
            </a:extLst>
          </p:cNvPr>
          <p:cNvSpPr txBox="1">
            <a:spLocks/>
          </p:cNvSpPr>
          <p:nvPr/>
        </p:nvSpPr>
        <p:spPr>
          <a:xfrm>
            <a:off x="487052" y="0"/>
            <a:ext cx="12191999" cy="478381"/>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sz="3200" dirty="0"/>
              <a:t>Completeness of corpus content (the amount of texts)</a:t>
            </a:r>
            <a:endParaRPr lang="en-US" altLang="en-US" sz="3200" dirty="0"/>
          </a:p>
        </p:txBody>
      </p:sp>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71240E-5E97-46E1-A285-A54E46BA5652}"/>
              </a:ext>
            </a:extLst>
          </p:cNvPr>
          <p:cNvSpPr>
            <a:spLocks noGrp="1"/>
          </p:cNvSpPr>
          <p:nvPr>
            <p:ph type="body" sz="quarter" idx="11"/>
          </p:nvPr>
        </p:nvSpPr>
        <p:spPr/>
        <p:txBody>
          <a:bodyPr/>
          <a:lstStyle/>
          <a:p>
            <a:endParaRPr lang="en-IN"/>
          </a:p>
        </p:txBody>
      </p:sp>
      <p:pic>
        <p:nvPicPr>
          <p:cNvPr id="5" name="Content Placeholder 3">
            <a:extLst>
              <a:ext uri="{FF2B5EF4-FFF2-40B4-BE49-F238E27FC236}">
                <a16:creationId xmlns:a16="http://schemas.microsoft.com/office/drawing/2014/main" id="{A8F48488-9A92-46D8-8E82-AB32402617B0}"/>
              </a:ext>
            </a:extLst>
          </p:cNvPr>
          <p:cNvPicPr>
            <a:picLocks noGrp="1" noChangeAspect="1"/>
          </p:cNvPicPr>
          <p:nvPr>
            <p:ph type="tbl" sz="quarter" idx="12"/>
          </p:nvPr>
        </p:nvPicPr>
        <p:blipFill>
          <a:blip r:embed="rId2"/>
          <a:stretch>
            <a:fillRect/>
          </a:stretch>
        </p:blipFill>
        <p:spPr>
          <a:xfrm>
            <a:off x="-22420" y="-18109"/>
            <a:ext cx="12214420" cy="6867259"/>
          </a:xfrm>
          <a:prstGeom prst="rect">
            <a:avLst/>
          </a:prstGeom>
        </p:spPr>
      </p:pic>
      <p:sp>
        <p:nvSpPr>
          <p:cNvPr id="8" name="Title 1">
            <a:extLst>
              <a:ext uri="{FF2B5EF4-FFF2-40B4-BE49-F238E27FC236}">
                <a16:creationId xmlns:a16="http://schemas.microsoft.com/office/drawing/2014/main" id="{06C47D6A-DAAD-4CBF-ACCC-74B805BB45AE}"/>
              </a:ext>
            </a:extLst>
          </p:cNvPr>
          <p:cNvSpPr txBox="1">
            <a:spLocks/>
          </p:cNvSpPr>
          <p:nvPr/>
        </p:nvSpPr>
        <p:spPr>
          <a:xfrm>
            <a:off x="6095999" y="5222449"/>
            <a:ext cx="5712643" cy="1067909"/>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dirty="0"/>
              <a:t>SCREENSHOT OF CODE</a:t>
            </a:r>
            <a:endParaRPr lang="en-IN" dirty="0"/>
          </a:p>
        </p:txBody>
      </p:sp>
    </p:spTree>
    <p:extLst>
      <p:ext uri="{BB962C8B-B14F-4D97-AF65-F5344CB8AC3E}">
        <p14:creationId xmlns:p14="http://schemas.microsoft.com/office/powerpoint/2010/main" val="325151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728D1E-8CCD-4A7B-B127-CED1FF371073}"/>
              </a:ext>
            </a:extLst>
          </p:cNvPr>
          <p:cNvSpPr>
            <a:spLocks noGrp="1"/>
          </p:cNvSpPr>
          <p:nvPr>
            <p:ph type="body" sz="quarter" idx="11"/>
          </p:nvPr>
        </p:nvSpPr>
        <p:spPr/>
        <p:txBody>
          <a:bodyPr/>
          <a:lstStyle/>
          <a:p>
            <a:endParaRPr lang="en-IN"/>
          </a:p>
        </p:txBody>
      </p:sp>
      <p:pic>
        <p:nvPicPr>
          <p:cNvPr id="5" name="Content Placeholder 3">
            <a:extLst>
              <a:ext uri="{FF2B5EF4-FFF2-40B4-BE49-F238E27FC236}">
                <a16:creationId xmlns:a16="http://schemas.microsoft.com/office/drawing/2014/main" id="{71A63330-D53C-49F8-AE23-ED65951222EC}"/>
              </a:ext>
            </a:extLst>
          </p:cNvPr>
          <p:cNvPicPr>
            <a:picLocks noGrp="1" noChangeAspect="1"/>
          </p:cNvPicPr>
          <p:nvPr>
            <p:ph type="tbl" sz="quarter" idx="12"/>
          </p:nvPr>
        </p:nvPicPr>
        <p:blipFill>
          <a:blip r:embed="rId2"/>
          <a:stretch>
            <a:fillRect/>
          </a:stretch>
        </p:blipFill>
        <p:spPr>
          <a:xfrm>
            <a:off x="-22426" y="67611"/>
            <a:ext cx="12214425" cy="6867262"/>
          </a:xfrm>
          <a:prstGeom prst="rect">
            <a:avLst/>
          </a:prstGeom>
        </p:spPr>
      </p:pic>
      <p:sp>
        <p:nvSpPr>
          <p:cNvPr id="8" name="Title 1">
            <a:extLst>
              <a:ext uri="{FF2B5EF4-FFF2-40B4-BE49-F238E27FC236}">
                <a16:creationId xmlns:a16="http://schemas.microsoft.com/office/drawing/2014/main" id="{46E2C83D-0C8B-43DF-A9A6-F554674B0CE4}"/>
              </a:ext>
            </a:extLst>
          </p:cNvPr>
          <p:cNvSpPr txBox="1">
            <a:spLocks/>
          </p:cNvSpPr>
          <p:nvPr/>
        </p:nvSpPr>
        <p:spPr>
          <a:xfrm>
            <a:off x="5354424" y="5581767"/>
            <a:ext cx="6570483" cy="646332"/>
          </a:xfrm>
          <a:prstGeom prst="rect">
            <a:avLst/>
          </a:prstGeom>
        </p:spPr>
        <p:txBody>
          <a:bodyPr>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GB"/>
              <a:t>SCREENSHOT OF OUTPUT</a:t>
            </a:r>
            <a:endParaRPr lang="en-IN" dirty="0"/>
          </a:p>
        </p:txBody>
      </p:sp>
    </p:spTree>
    <p:extLst>
      <p:ext uri="{BB962C8B-B14F-4D97-AF65-F5344CB8AC3E}">
        <p14:creationId xmlns:p14="http://schemas.microsoft.com/office/powerpoint/2010/main" val="45989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9DAB-2124-4B53-BFFB-18FEE5C4552B}"/>
              </a:ext>
            </a:extLst>
          </p:cNvPr>
          <p:cNvSpPr>
            <a:spLocks noGrp="1"/>
          </p:cNvSpPr>
          <p:nvPr>
            <p:ph type="title"/>
          </p:nvPr>
        </p:nvSpPr>
        <p:spPr>
          <a:xfrm>
            <a:off x="1628995" y="2935337"/>
            <a:ext cx="9141397" cy="1231106"/>
          </a:xfrm>
        </p:spPr>
        <p:txBody>
          <a:bodyPr/>
          <a:lstStyle/>
          <a:p>
            <a:r>
              <a:rPr lang="en-GB" dirty="0"/>
              <a:t>TRANSLATE</a:t>
            </a:r>
            <a:br>
              <a:rPr lang="en-GB" dirty="0"/>
            </a:br>
            <a:r>
              <a:rPr lang="en-GB" dirty="0"/>
              <a:t>(AMAZON CLOUD9 using Boto library)</a:t>
            </a:r>
            <a:endParaRPr lang="en-IN" dirty="0"/>
          </a:p>
        </p:txBody>
      </p:sp>
    </p:spTree>
    <p:extLst>
      <p:ext uri="{BB962C8B-B14F-4D97-AF65-F5344CB8AC3E}">
        <p14:creationId xmlns:p14="http://schemas.microsoft.com/office/powerpoint/2010/main" val="29863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133</TotalTime>
  <Words>389</Words>
  <Application>Microsoft Office PowerPoint</Application>
  <PresentationFormat>Widescreen</PresentationFormat>
  <Paragraphs>51</Paragraphs>
  <Slides>26</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Segoe UI</vt:lpstr>
      <vt:lpstr>Office Theme</vt:lpstr>
      <vt:lpstr>KUNDI ROCKERS</vt:lpstr>
      <vt:lpstr>TOPIC</vt:lpstr>
      <vt:lpstr>Introduction</vt:lpstr>
      <vt:lpstr>MOTIVATION</vt:lpstr>
      <vt:lpstr>Sentiment Analysis (Amazon Comprehend) </vt:lpstr>
      <vt:lpstr>PowerPoint Presentation</vt:lpstr>
      <vt:lpstr>PowerPoint Presentation</vt:lpstr>
      <vt:lpstr>PowerPoint Presentation</vt:lpstr>
      <vt:lpstr>TRANSLATE (AMAZON CLOUD9 using Boto library)</vt:lpstr>
      <vt:lpstr>PowerPoint Presentation</vt:lpstr>
      <vt:lpstr>PowerPoint Presentation</vt:lpstr>
      <vt:lpstr>PowerPoint Presentation</vt:lpstr>
      <vt:lpstr>PowerPoint Presentation</vt:lpstr>
      <vt:lpstr>Text To Speech ( Amazon Polly)</vt:lpstr>
      <vt:lpstr>PowerPoint Presentation</vt:lpstr>
      <vt:lpstr>PowerPoint Presentation</vt:lpstr>
      <vt:lpstr>PowerPoint Presentation</vt:lpstr>
      <vt:lpstr>PowerPoint Presentation</vt:lpstr>
      <vt:lpstr>CHAT BOT ( Amazon LEX)</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 KUNAL</dc:title>
  <dc:subject/>
  <dc:creator>Vikrant Joliya</dc:creator>
  <cp:keywords/>
  <dc:description/>
  <cp:lastModifiedBy>SHAGUN PANDEY</cp:lastModifiedBy>
  <cp:revision>65</cp:revision>
  <dcterms:created xsi:type="dcterms:W3CDTF">2021-12-28T17:09:53Z</dcterms:created>
  <dcterms:modified xsi:type="dcterms:W3CDTF">2022-01-05T05:34:28Z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